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6"/>
  </p:notesMasterIdLst>
  <p:handoutMasterIdLst>
    <p:handoutMasterId r:id="rId47"/>
  </p:handoutMasterIdLst>
  <p:sldIdLst>
    <p:sldId id="375" r:id="rId2"/>
    <p:sldId id="342" r:id="rId3"/>
    <p:sldId id="337" r:id="rId4"/>
    <p:sldId id="305" r:id="rId5"/>
    <p:sldId id="306" r:id="rId6"/>
    <p:sldId id="322" r:id="rId7"/>
    <p:sldId id="310" r:id="rId8"/>
    <p:sldId id="311" r:id="rId9"/>
    <p:sldId id="312" r:id="rId10"/>
    <p:sldId id="313" r:id="rId11"/>
    <p:sldId id="327" r:id="rId12"/>
    <p:sldId id="324" r:id="rId13"/>
    <p:sldId id="352" r:id="rId14"/>
    <p:sldId id="353" r:id="rId15"/>
    <p:sldId id="354" r:id="rId16"/>
    <p:sldId id="355" r:id="rId17"/>
    <p:sldId id="356" r:id="rId18"/>
    <p:sldId id="357" r:id="rId19"/>
    <p:sldId id="358" r:id="rId20"/>
    <p:sldId id="351" r:id="rId21"/>
    <p:sldId id="256" r:id="rId22"/>
    <p:sldId id="365" r:id="rId23"/>
    <p:sldId id="373" r:id="rId24"/>
    <p:sldId id="372" r:id="rId25"/>
    <p:sldId id="377" r:id="rId26"/>
    <p:sldId id="374" r:id="rId27"/>
    <p:sldId id="383" r:id="rId28"/>
    <p:sldId id="370" r:id="rId29"/>
    <p:sldId id="369" r:id="rId30"/>
    <p:sldId id="368" r:id="rId31"/>
    <p:sldId id="371" r:id="rId32"/>
    <p:sldId id="376" r:id="rId33"/>
    <p:sldId id="366" r:id="rId34"/>
    <p:sldId id="359" r:id="rId35"/>
    <p:sldId id="361" r:id="rId36"/>
    <p:sldId id="363" r:id="rId37"/>
    <p:sldId id="378" r:id="rId38"/>
    <p:sldId id="360" r:id="rId39"/>
    <p:sldId id="362" r:id="rId40"/>
    <p:sldId id="380" r:id="rId41"/>
    <p:sldId id="379" r:id="rId42"/>
    <p:sldId id="381" r:id="rId43"/>
    <p:sldId id="382" r:id="rId44"/>
    <p:sldId id="364" r:id="rId45"/>
  </p:sldIdLst>
  <p:sldSz cx="9144000" cy="5143500" type="screen16x9"/>
  <p:notesSz cx="7023100" cy="93091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532" userDrawn="1">
          <p15:clr>
            <a:srgbClr val="A4A3A4"/>
          </p15:clr>
        </p15:guide>
        <p15:guide id="3" pos="521" userDrawn="1">
          <p15:clr>
            <a:srgbClr val="A4A3A4"/>
          </p15:clr>
        </p15:guide>
        <p15:guide id="4" pos="385"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nerud, Thomas Embla" initials="TEB" lastIdx="2" clrIdx="0"/>
  <p:cmAuthor id="7" name="Thomas Embla Bonnerud" initials="TEB [7]" lastIdx="1" clrIdx="7"/>
  <p:cmAuthor id="1" name="Thomas Embla Bonnerud" initials="TEB" lastIdx="2" clrIdx="1"/>
  <p:cmAuthor id="8" name="Thomas Embla Bonnerud" initials="TEB [8]" lastIdx="1" clrIdx="8"/>
  <p:cmAuthor id="2" name="Thomas Embla Bonnerud" initials="TEB [2]" lastIdx="1" clrIdx="2"/>
  <p:cmAuthor id="9" name="Thomas Embla Bonnerud" initials="TEB [9]" lastIdx="1" clrIdx="9"/>
  <p:cmAuthor id="3" name="Thomas Embla Bonnerud" initials="TEB [3]" lastIdx="1" clrIdx="3"/>
  <p:cmAuthor id="4" name="Thomas Embla Bonnerud" initials="TEB [4]" lastIdx="1" clrIdx="4"/>
  <p:cmAuthor id="5" name="Thomas Embla Bonnerud" initials="TEB [5]" lastIdx="1" clrIdx="5"/>
  <p:cmAuthor id="6" name="Thomas Embla Bonnerud" initials="TEB [6]" lastIdx="1"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905"/>
    <a:srgbClr val="90CD4F"/>
    <a:srgbClr val="F7E505"/>
    <a:srgbClr val="FB0000"/>
    <a:srgbClr val="636466"/>
    <a:srgbClr val="FFFFFF"/>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ddels stil 2 - uthevingsfarg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88" autoAdjust="0"/>
    <p:restoredTop sz="75349" autoAdjust="0"/>
  </p:normalViewPr>
  <p:slideViewPr>
    <p:cSldViewPr snapToGrid="0" snapToObjects="1">
      <p:cViewPr varScale="1">
        <p:scale>
          <a:sx n="129" d="100"/>
          <a:sy n="129" d="100"/>
        </p:scale>
        <p:origin x="882" y="120"/>
      </p:cViewPr>
      <p:guideLst>
        <p:guide orient="horz" pos="532"/>
        <p:guide pos="521"/>
        <p:guide pos="385"/>
      </p:guideLst>
    </p:cSldViewPr>
  </p:slideViewPr>
  <p:outlineViewPr>
    <p:cViewPr>
      <p:scale>
        <a:sx n="33" d="100"/>
        <a:sy n="33" d="100"/>
      </p:scale>
      <p:origin x="0" y="-6248"/>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121" d="100"/>
          <a:sy n="121" d="100"/>
        </p:scale>
        <p:origin x="4086" y="108"/>
      </p:cViewPr>
      <p:guideLst>
        <p:guide orient="horz" pos="2932"/>
        <p:guide pos="2212"/>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mseth, Edvin" userId="3e469f5f-7596-406b-a96c-674b29881288" providerId="ADAL" clId="{528AF1BF-E93E-43E5-94AA-47750FDCAAA7}"/>
    <pc:docChg chg="modSld">
      <pc:chgData name="Holmseth, Edvin" userId="3e469f5f-7596-406b-a96c-674b29881288" providerId="ADAL" clId="{528AF1BF-E93E-43E5-94AA-47750FDCAAA7}" dt="2022-10-31T13:46:34.384" v="1" actId="729"/>
      <pc:docMkLst>
        <pc:docMk/>
      </pc:docMkLst>
      <pc:sldChg chg="mod modShow">
        <pc:chgData name="Holmseth, Edvin" userId="3e469f5f-7596-406b-a96c-674b29881288" providerId="ADAL" clId="{528AF1BF-E93E-43E5-94AA-47750FDCAAA7}" dt="2022-10-31T13:46:34.384" v="1" actId="729"/>
        <pc:sldMkLst>
          <pc:docMk/>
          <pc:sldMk cId="456484137" sldId="366"/>
        </pc:sldMkLst>
      </pc:sldChg>
      <pc:sldChg chg="mod modShow">
        <pc:chgData name="Holmseth, Edvin" userId="3e469f5f-7596-406b-a96c-674b29881288" providerId="ADAL" clId="{528AF1BF-E93E-43E5-94AA-47750FDCAAA7}" dt="2022-10-31T13:44:39.433" v="0" actId="729"/>
        <pc:sldMkLst>
          <pc:docMk/>
          <pc:sldMk cId="2058631038" sldId="383"/>
        </pc:sldMkLst>
      </pc:sldChg>
    </pc:docChg>
  </pc:docChgLst>
  <pc:docChgLst>
    <pc:chgData name="Holmseth, Edvin" userId="3e469f5f-7596-406b-a96c-674b29881288" providerId="ADAL" clId="{77DC95FE-3CF3-425D-980D-B29358F39B46}"/>
    <pc:docChg chg="custSel modSld modNotesMaster modHandout">
      <pc:chgData name="Holmseth, Edvin" userId="3e469f5f-7596-406b-a96c-674b29881288" providerId="ADAL" clId="{77DC95FE-3CF3-425D-980D-B29358F39B46}" dt="2021-12-08T07:04:57.539" v="2" actId="27636"/>
      <pc:docMkLst>
        <pc:docMk/>
      </pc:docMkLst>
      <pc:sldChg chg="modSp mod">
        <pc:chgData name="Holmseth, Edvin" userId="3e469f5f-7596-406b-a96c-674b29881288" providerId="ADAL" clId="{77DC95FE-3CF3-425D-980D-B29358F39B46}" dt="2021-12-08T07:04:57.501" v="1" actId="27636"/>
        <pc:sldMkLst>
          <pc:docMk/>
          <pc:sldMk cId="867590857" sldId="306"/>
        </pc:sldMkLst>
        <pc:spChg chg="mod">
          <ac:chgData name="Holmseth, Edvin" userId="3e469f5f-7596-406b-a96c-674b29881288" providerId="ADAL" clId="{77DC95FE-3CF3-425D-980D-B29358F39B46}" dt="2021-12-08T07:04:57.501" v="1" actId="27636"/>
          <ac:spMkLst>
            <pc:docMk/>
            <pc:sldMk cId="867590857" sldId="306"/>
            <ac:spMk id="4" creationId="{00000000-0000-0000-0000-000000000000}"/>
          </ac:spMkLst>
        </pc:spChg>
      </pc:sldChg>
      <pc:sldChg chg="modSp mod">
        <pc:chgData name="Holmseth, Edvin" userId="3e469f5f-7596-406b-a96c-674b29881288" providerId="ADAL" clId="{77DC95FE-3CF3-425D-980D-B29358F39B46}" dt="2021-12-08T07:04:57.539" v="2" actId="27636"/>
        <pc:sldMkLst>
          <pc:docMk/>
          <pc:sldMk cId="833582283" sldId="357"/>
        </pc:sldMkLst>
        <pc:spChg chg="mod">
          <ac:chgData name="Holmseth, Edvin" userId="3e469f5f-7596-406b-a96c-674b29881288" providerId="ADAL" clId="{77DC95FE-3CF3-425D-980D-B29358F39B46}" dt="2021-12-08T07:04:57.539" v="2" actId="27636"/>
          <ac:spMkLst>
            <pc:docMk/>
            <pc:sldMk cId="833582283" sldId="357"/>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3043343" cy="465455"/>
          </a:xfrm>
          <a:prstGeom prst="rect">
            <a:avLst/>
          </a:prstGeom>
        </p:spPr>
        <p:txBody>
          <a:bodyPr vert="horz" lIns="93324" tIns="46662" rIns="93324" bIns="46662" rtlCol="0"/>
          <a:lstStyle>
            <a:lvl1pPr algn="l" fontAlgn="auto">
              <a:spcBef>
                <a:spcPts val="0"/>
              </a:spcBef>
              <a:spcAft>
                <a:spcPts val="0"/>
              </a:spcAft>
              <a:defRPr sz="1200">
                <a:latin typeface="+mn-lt"/>
              </a:defRPr>
            </a:lvl1pPr>
          </a:lstStyle>
          <a:p>
            <a:pPr>
              <a:defRPr/>
            </a:pPr>
            <a:endParaRPr lang="en-US"/>
          </a:p>
        </p:txBody>
      </p:sp>
      <p:sp>
        <p:nvSpPr>
          <p:cNvPr id="3" name="Plassholder for dato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fontAlgn="auto">
              <a:spcBef>
                <a:spcPts val="0"/>
              </a:spcBef>
              <a:spcAft>
                <a:spcPts val="0"/>
              </a:spcAft>
              <a:defRPr sz="1200" smtClean="0">
                <a:latin typeface="+mn-lt"/>
              </a:defRPr>
            </a:lvl1pPr>
          </a:lstStyle>
          <a:p>
            <a:pPr>
              <a:defRPr/>
            </a:pPr>
            <a:fld id="{9BE57A7B-0609-4D25-AB3C-FD0CFE7E22FC}" type="datetimeFigureOut">
              <a:rPr lang="nb-NO"/>
              <a:pPr>
                <a:defRPr/>
              </a:pPr>
              <a:t>31.10.2022</a:t>
            </a:fld>
            <a:endParaRPr lang="en-US"/>
          </a:p>
        </p:txBody>
      </p:sp>
      <p:sp>
        <p:nvSpPr>
          <p:cNvPr id="4" name="Plassholder for bunntekst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fontAlgn="auto">
              <a:spcBef>
                <a:spcPts val="0"/>
              </a:spcBef>
              <a:spcAft>
                <a:spcPts val="0"/>
              </a:spcAft>
              <a:defRPr sz="1200">
                <a:latin typeface="+mn-lt"/>
              </a:defRPr>
            </a:lvl1pPr>
          </a:lstStyle>
          <a:p>
            <a:pPr>
              <a:defRPr/>
            </a:pPr>
            <a:endParaRPr lang="en-US"/>
          </a:p>
        </p:txBody>
      </p:sp>
      <p:sp>
        <p:nvSpPr>
          <p:cNvPr id="5" name="Plassholder for lysbildenumm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fontAlgn="auto">
              <a:spcBef>
                <a:spcPts val="0"/>
              </a:spcBef>
              <a:spcAft>
                <a:spcPts val="0"/>
              </a:spcAft>
              <a:defRPr sz="1200" smtClean="0">
                <a:latin typeface="+mn-lt"/>
              </a:defRPr>
            </a:lvl1pPr>
          </a:lstStyle>
          <a:p>
            <a:pPr>
              <a:defRPr/>
            </a:pPr>
            <a:fld id="{FA59208D-ADE4-4C18-AD4C-40D2E8A5574D}" type="slidenum">
              <a:rPr lang="en-US"/>
              <a:pPr>
                <a:defRPr/>
              </a:pPr>
              <a:t>‹#›</a:t>
            </a:fld>
            <a:endParaRPr lang="en-US"/>
          </a:p>
        </p:txBody>
      </p:sp>
    </p:spTree>
    <p:extLst>
      <p:ext uri="{BB962C8B-B14F-4D97-AF65-F5344CB8AC3E}">
        <p14:creationId xmlns:p14="http://schemas.microsoft.com/office/powerpoint/2010/main" val="2953492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3043343" cy="465455"/>
          </a:xfrm>
          <a:prstGeom prst="rect">
            <a:avLst/>
          </a:prstGeom>
        </p:spPr>
        <p:txBody>
          <a:bodyPr vert="horz" lIns="93324" tIns="46662" rIns="93324" bIns="46662" rtlCol="0"/>
          <a:lstStyle>
            <a:lvl1pPr algn="l" fontAlgn="auto">
              <a:spcBef>
                <a:spcPts val="0"/>
              </a:spcBef>
              <a:spcAft>
                <a:spcPts val="0"/>
              </a:spcAft>
              <a:defRPr sz="1200">
                <a:latin typeface="+mn-lt"/>
              </a:defRPr>
            </a:lvl1pPr>
          </a:lstStyle>
          <a:p>
            <a:pPr>
              <a:defRPr/>
            </a:pPr>
            <a:endParaRPr lang="en-US"/>
          </a:p>
        </p:txBody>
      </p:sp>
      <p:sp>
        <p:nvSpPr>
          <p:cNvPr id="3" name="Plassholder for dato 2"/>
          <p:cNvSpPr>
            <a:spLocks noGrp="1"/>
          </p:cNvSpPr>
          <p:nvPr>
            <p:ph type="dt" idx="1"/>
          </p:nvPr>
        </p:nvSpPr>
        <p:spPr>
          <a:xfrm>
            <a:off x="3978132" y="0"/>
            <a:ext cx="3043343" cy="465455"/>
          </a:xfrm>
          <a:prstGeom prst="rect">
            <a:avLst/>
          </a:prstGeom>
        </p:spPr>
        <p:txBody>
          <a:bodyPr vert="horz" lIns="93324" tIns="46662" rIns="93324" bIns="46662" rtlCol="0"/>
          <a:lstStyle>
            <a:lvl1pPr algn="r" fontAlgn="auto">
              <a:spcBef>
                <a:spcPts val="0"/>
              </a:spcBef>
              <a:spcAft>
                <a:spcPts val="0"/>
              </a:spcAft>
              <a:defRPr sz="1200" smtClean="0">
                <a:latin typeface="+mn-lt"/>
              </a:defRPr>
            </a:lvl1pPr>
          </a:lstStyle>
          <a:p>
            <a:pPr>
              <a:defRPr/>
            </a:pPr>
            <a:fld id="{8FE0C639-DE15-43E8-9D5A-E8A3A0FBCFAA}" type="datetimeFigureOut">
              <a:rPr lang="nb-NO"/>
              <a:pPr>
                <a:defRPr/>
              </a:pPr>
              <a:t>31.10.2022</a:t>
            </a:fld>
            <a:endParaRPr lang="en-US"/>
          </a:p>
        </p:txBody>
      </p:sp>
      <p:sp>
        <p:nvSpPr>
          <p:cNvPr id="4" name="Plassholder for lysbilde 3"/>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pPr lvl="0"/>
            <a:endParaRPr lang="en-US" noProof="0"/>
          </a:p>
        </p:txBody>
      </p:sp>
      <p:sp>
        <p:nvSpPr>
          <p:cNvPr id="5" name="Plassholder for notat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nb-NO" noProof="0"/>
              <a:t>Klikk for å redigere tekststiler i malen</a:t>
            </a:r>
          </a:p>
          <a:p>
            <a:pPr lvl="1"/>
            <a:r>
              <a:rPr lang="nb-NO" noProof="0"/>
              <a:t>Andre nivå</a:t>
            </a:r>
          </a:p>
          <a:p>
            <a:pPr lvl="2"/>
            <a:r>
              <a:rPr lang="nb-NO" noProof="0"/>
              <a:t>Tredje nivå</a:t>
            </a:r>
          </a:p>
          <a:p>
            <a:pPr lvl="3"/>
            <a:r>
              <a:rPr lang="nb-NO" noProof="0"/>
              <a:t>Fjerde nivå</a:t>
            </a:r>
          </a:p>
          <a:p>
            <a:pPr lvl="4"/>
            <a:r>
              <a:rPr lang="nb-NO" noProof="0"/>
              <a:t>Femte nivå</a:t>
            </a:r>
            <a:endParaRPr lang="en-US" noProof="0"/>
          </a:p>
        </p:txBody>
      </p:sp>
      <p:sp>
        <p:nvSpPr>
          <p:cNvPr id="6" name="Plassholder for bunntekst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fontAlgn="auto">
              <a:spcBef>
                <a:spcPts val="0"/>
              </a:spcBef>
              <a:spcAft>
                <a:spcPts val="0"/>
              </a:spcAft>
              <a:defRPr sz="1200">
                <a:latin typeface="+mn-lt"/>
              </a:defRPr>
            </a:lvl1pPr>
          </a:lstStyle>
          <a:p>
            <a:pPr>
              <a:defRPr/>
            </a:pPr>
            <a:endParaRPr lang="en-US"/>
          </a:p>
        </p:txBody>
      </p:sp>
      <p:sp>
        <p:nvSpPr>
          <p:cNvPr id="7" name="Plassholder for lysbildenumm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fontAlgn="auto">
              <a:spcBef>
                <a:spcPts val="0"/>
              </a:spcBef>
              <a:spcAft>
                <a:spcPts val="0"/>
              </a:spcAft>
              <a:defRPr sz="1200" smtClean="0">
                <a:latin typeface="+mn-lt"/>
              </a:defRPr>
            </a:lvl1pPr>
          </a:lstStyle>
          <a:p>
            <a:pPr>
              <a:defRPr/>
            </a:pPr>
            <a:fld id="{C5315F4B-708F-42A0-B38C-D5FF05C97E69}" type="slidenum">
              <a:rPr lang="en-US"/>
              <a:pPr>
                <a:defRPr/>
              </a:pPr>
              <a:t>‹#›</a:t>
            </a:fld>
            <a:endParaRPr lang="en-US"/>
          </a:p>
        </p:txBody>
      </p:sp>
    </p:spTree>
    <p:extLst>
      <p:ext uri="{BB962C8B-B14F-4D97-AF65-F5344CB8AC3E}">
        <p14:creationId xmlns:p14="http://schemas.microsoft.com/office/powerpoint/2010/main" val="1468986495"/>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a:t>
            </a:fld>
            <a:endParaRPr lang="en-US"/>
          </a:p>
        </p:txBody>
      </p:sp>
    </p:spTree>
    <p:extLst>
      <p:ext uri="{BB962C8B-B14F-4D97-AF65-F5344CB8AC3E}">
        <p14:creationId xmlns:p14="http://schemas.microsoft.com/office/powerpoint/2010/main" val="1112179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10</a:t>
            </a:fld>
            <a:endParaRPr lang="en-US"/>
          </a:p>
        </p:txBody>
      </p:sp>
    </p:spTree>
    <p:extLst>
      <p:ext uri="{BB962C8B-B14F-4D97-AF65-F5344CB8AC3E}">
        <p14:creationId xmlns:p14="http://schemas.microsoft.com/office/powerpoint/2010/main" val="1839420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11</a:t>
            </a:fld>
            <a:endParaRPr lang="en-US"/>
          </a:p>
        </p:txBody>
      </p:sp>
    </p:spTree>
    <p:extLst>
      <p:ext uri="{BB962C8B-B14F-4D97-AF65-F5344CB8AC3E}">
        <p14:creationId xmlns:p14="http://schemas.microsoft.com/office/powerpoint/2010/main" val="306224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WUC</a:t>
            </a:r>
            <a:r>
              <a:rPr lang="en-US" sz="900" dirty="0"/>
              <a:t>M</a:t>
            </a:r>
            <a:r>
              <a:rPr lang="en-US" dirty="0"/>
              <a:t>P</a:t>
            </a:r>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12</a:t>
            </a:fld>
            <a:endParaRPr lang="en-US"/>
          </a:p>
        </p:txBody>
      </p:sp>
    </p:spTree>
    <p:extLst>
      <p:ext uri="{BB962C8B-B14F-4D97-AF65-F5344CB8AC3E}">
        <p14:creationId xmlns:p14="http://schemas.microsoft.com/office/powerpoint/2010/main" val="2830375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Modifications:</a:t>
            </a:r>
          </a:p>
          <a:p>
            <a:pPr marL="174982" indent="-174982">
              <a:buFontTx/>
              <a:buChar char="-"/>
            </a:pPr>
            <a:r>
              <a:rPr lang="en-US" baseline="0" dirty="0"/>
              <a:t>100% bullet size</a:t>
            </a:r>
          </a:p>
          <a:p>
            <a:pPr marL="174982" indent="-174982">
              <a:buFontTx/>
              <a:buChar char="-"/>
            </a:pPr>
            <a:r>
              <a:rPr lang="en-US" baseline="0" dirty="0" err="1"/>
              <a:t>Centred</a:t>
            </a:r>
            <a:endParaRPr lang="en-US" baseline="0" dirty="0"/>
          </a:p>
          <a:p>
            <a:pPr marL="174982" indent="-174982">
              <a:buFontTx/>
              <a:buChar char="-"/>
            </a:pPr>
            <a:endParaRPr lang="en-US" baseline="0" dirty="0"/>
          </a:p>
          <a:p>
            <a:pPr marL="174982" indent="-174982">
              <a:buFontTx/>
              <a:buChar char="-"/>
            </a:pPr>
            <a:r>
              <a:rPr lang="en-US" baseline="0" dirty="0"/>
              <a:t>Issues</a:t>
            </a:r>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13</a:t>
            </a:fld>
            <a:endParaRPr lang="en-US"/>
          </a:p>
        </p:txBody>
      </p:sp>
    </p:spTree>
    <p:extLst>
      <p:ext uri="{BB962C8B-B14F-4D97-AF65-F5344CB8AC3E}">
        <p14:creationId xmlns:p14="http://schemas.microsoft.com/office/powerpoint/2010/main" val="4162975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Modifications:</a:t>
            </a:r>
          </a:p>
          <a:p>
            <a:pPr marL="174982" indent="-174982">
              <a:buFontTx/>
              <a:buChar char="-"/>
            </a:pPr>
            <a:r>
              <a:rPr lang="en-US" baseline="0" dirty="0"/>
              <a:t>100% bullet size</a:t>
            </a:r>
          </a:p>
          <a:p>
            <a:pPr marL="174982" indent="-174982">
              <a:buFontTx/>
              <a:buChar char="-"/>
            </a:pPr>
            <a:r>
              <a:rPr lang="en-US" baseline="0" dirty="0" err="1"/>
              <a:t>Centred</a:t>
            </a:r>
            <a:endParaRPr lang="en-US" baseline="0" dirty="0"/>
          </a:p>
          <a:p>
            <a:pPr marL="174982" indent="-174982">
              <a:buFontTx/>
              <a:buChar char="-"/>
            </a:pPr>
            <a:endParaRPr lang="en-US" baseline="0" dirty="0"/>
          </a:p>
          <a:p>
            <a:pPr marL="174982" indent="-174982">
              <a:buFontTx/>
              <a:buChar char="-"/>
            </a:pPr>
            <a:r>
              <a:rPr lang="en-US" baseline="0" dirty="0"/>
              <a:t>Issues</a:t>
            </a:r>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14</a:t>
            </a:fld>
            <a:endParaRPr lang="en-US"/>
          </a:p>
        </p:txBody>
      </p:sp>
    </p:spTree>
    <p:extLst>
      <p:ext uri="{BB962C8B-B14F-4D97-AF65-F5344CB8AC3E}">
        <p14:creationId xmlns:p14="http://schemas.microsoft.com/office/powerpoint/2010/main" val="1599951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Modifications:</a:t>
            </a:r>
          </a:p>
          <a:p>
            <a:pPr marL="174982" indent="-174982">
              <a:buFontTx/>
              <a:buChar char="-"/>
            </a:pPr>
            <a:r>
              <a:rPr lang="en-US" baseline="0" dirty="0"/>
              <a:t>100% bullet size</a:t>
            </a:r>
          </a:p>
          <a:p>
            <a:pPr marL="174982" indent="-174982">
              <a:buFontTx/>
              <a:buChar char="-"/>
            </a:pPr>
            <a:r>
              <a:rPr lang="en-US" baseline="0" dirty="0" err="1"/>
              <a:t>Centred</a:t>
            </a:r>
            <a:endParaRPr lang="en-US" baseline="0" dirty="0"/>
          </a:p>
          <a:p>
            <a:pPr marL="174982" indent="-174982">
              <a:buFontTx/>
              <a:buChar char="-"/>
            </a:pPr>
            <a:endParaRPr lang="en-US" baseline="0" dirty="0"/>
          </a:p>
          <a:p>
            <a:pPr marL="174982" indent="-174982">
              <a:buFontTx/>
              <a:buChar char="-"/>
            </a:pPr>
            <a:r>
              <a:rPr lang="en-US" baseline="0" dirty="0"/>
              <a:t>Issues</a:t>
            </a:r>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15</a:t>
            </a:fld>
            <a:endParaRPr lang="en-US"/>
          </a:p>
        </p:txBody>
      </p:sp>
    </p:spTree>
    <p:extLst>
      <p:ext uri="{BB962C8B-B14F-4D97-AF65-F5344CB8AC3E}">
        <p14:creationId xmlns:p14="http://schemas.microsoft.com/office/powerpoint/2010/main" val="346875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Modifications:</a:t>
            </a:r>
          </a:p>
          <a:p>
            <a:pPr marL="174982" indent="-174982">
              <a:buFontTx/>
              <a:buChar char="-"/>
            </a:pPr>
            <a:r>
              <a:rPr lang="en-US" baseline="0" dirty="0"/>
              <a:t>100% bullet size</a:t>
            </a:r>
          </a:p>
          <a:p>
            <a:pPr marL="174982" indent="-174982">
              <a:buFontTx/>
              <a:buChar char="-"/>
            </a:pPr>
            <a:r>
              <a:rPr lang="en-US" baseline="0" dirty="0" err="1"/>
              <a:t>Centred</a:t>
            </a:r>
            <a:endParaRPr lang="en-US" baseline="0" dirty="0"/>
          </a:p>
          <a:p>
            <a:pPr marL="174982" indent="-174982">
              <a:buFontTx/>
              <a:buChar char="-"/>
            </a:pPr>
            <a:endParaRPr lang="en-US" baseline="0" dirty="0"/>
          </a:p>
          <a:p>
            <a:pPr marL="174982" indent="-174982">
              <a:buFontTx/>
              <a:buChar char="-"/>
            </a:pPr>
            <a:r>
              <a:rPr lang="en-US" baseline="0" dirty="0"/>
              <a:t>Issues</a:t>
            </a:r>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16</a:t>
            </a:fld>
            <a:endParaRPr lang="en-US"/>
          </a:p>
        </p:txBody>
      </p:sp>
    </p:spTree>
    <p:extLst>
      <p:ext uri="{BB962C8B-B14F-4D97-AF65-F5344CB8AC3E}">
        <p14:creationId xmlns:p14="http://schemas.microsoft.com/office/powerpoint/2010/main" val="548348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Modifications:</a:t>
            </a:r>
          </a:p>
          <a:p>
            <a:pPr marL="174982" indent="-174982">
              <a:buFontTx/>
              <a:buChar char="-"/>
            </a:pPr>
            <a:r>
              <a:rPr lang="en-US" baseline="0" dirty="0"/>
              <a:t>100% bullet size</a:t>
            </a:r>
          </a:p>
          <a:p>
            <a:pPr marL="174982" indent="-174982">
              <a:buFontTx/>
              <a:buChar char="-"/>
            </a:pPr>
            <a:r>
              <a:rPr lang="en-US" baseline="0" dirty="0" err="1"/>
              <a:t>Centred</a:t>
            </a:r>
            <a:endParaRPr lang="en-US" baseline="0" dirty="0"/>
          </a:p>
          <a:p>
            <a:pPr marL="174982" indent="-174982">
              <a:buFontTx/>
              <a:buChar char="-"/>
            </a:pPr>
            <a:endParaRPr lang="en-US" baseline="0" dirty="0"/>
          </a:p>
          <a:p>
            <a:pPr marL="174982" indent="-174982">
              <a:buFontTx/>
              <a:buChar char="-"/>
            </a:pPr>
            <a:r>
              <a:rPr lang="en-US" baseline="0" dirty="0"/>
              <a:t>Issues</a:t>
            </a:r>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17</a:t>
            </a:fld>
            <a:endParaRPr lang="en-US"/>
          </a:p>
        </p:txBody>
      </p:sp>
    </p:spTree>
    <p:extLst>
      <p:ext uri="{BB962C8B-B14F-4D97-AF65-F5344CB8AC3E}">
        <p14:creationId xmlns:p14="http://schemas.microsoft.com/office/powerpoint/2010/main" val="112171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Modifications:</a:t>
            </a:r>
          </a:p>
          <a:p>
            <a:pPr marL="174982" indent="-174982">
              <a:buFontTx/>
              <a:buChar char="-"/>
            </a:pPr>
            <a:r>
              <a:rPr lang="en-US" baseline="0" dirty="0"/>
              <a:t>100% bullet size</a:t>
            </a:r>
          </a:p>
          <a:p>
            <a:pPr marL="174982" indent="-174982">
              <a:buFontTx/>
              <a:buChar char="-"/>
            </a:pPr>
            <a:r>
              <a:rPr lang="en-US" baseline="0" dirty="0" err="1"/>
              <a:t>Centred</a:t>
            </a:r>
            <a:endParaRPr lang="en-US" baseline="0" dirty="0"/>
          </a:p>
          <a:p>
            <a:pPr marL="174982" indent="-174982">
              <a:buFontTx/>
              <a:buChar char="-"/>
            </a:pPr>
            <a:endParaRPr lang="en-US" baseline="0" dirty="0"/>
          </a:p>
          <a:p>
            <a:pPr marL="174982" indent="-174982">
              <a:buFontTx/>
              <a:buChar char="-"/>
            </a:pPr>
            <a:r>
              <a:rPr lang="en-US" baseline="0" dirty="0"/>
              <a:t>Issues</a:t>
            </a:r>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18</a:t>
            </a:fld>
            <a:endParaRPr lang="en-US"/>
          </a:p>
        </p:txBody>
      </p:sp>
    </p:spTree>
    <p:extLst>
      <p:ext uri="{BB962C8B-B14F-4D97-AF65-F5344CB8AC3E}">
        <p14:creationId xmlns:p14="http://schemas.microsoft.com/office/powerpoint/2010/main" val="3501669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Modifications:</a:t>
            </a:r>
          </a:p>
          <a:p>
            <a:pPr marL="174982" indent="-174982">
              <a:buFontTx/>
              <a:buChar char="-"/>
            </a:pPr>
            <a:r>
              <a:rPr lang="en-US" baseline="0" dirty="0"/>
              <a:t>100% bullet size</a:t>
            </a:r>
          </a:p>
          <a:p>
            <a:pPr marL="174982" indent="-174982">
              <a:buFontTx/>
              <a:buChar char="-"/>
            </a:pPr>
            <a:r>
              <a:rPr lang="en-US" baseline="0" dirty="0" err="1"/>
              <a:t>Centred</a:t>
            </a:r>
            <a:endParaRPr lang="en-US" baseline="0" dirty="0"/>
          </a:p>
          <a:p>
            <a:pPr marL="174982" indent="-174982">
              <a:buFontTx/>
              <a:buChar char="-"/>
            </a:pPr>
            <a:endParaRPr lang="en-US" baseline="0" dirty="0"/>
          </a:p>
          <a:p>
            <a:pPr marL="174982" indent="-174982">
              <a:buFontTx/>
              <a:buChar char="-"/>
            </a:pPr>
            <a:r>
              <a:rPr lang="en-US" baseline="0" dirty="0"/>
              <a:t>Issues</a:t>
            </a:r>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19</a:t>
            </a:fld>
            <a:endParaRPr lang="en-US"/>
          </a:p>
        </p:txBody>
      </p:sp>
    </p:spTree>
    <p:extLst>
      <p:ext uri="{BB962C8B-B14F-4D97-AF65-F5344CB8AC3E}">
        <p14:creationId xmlns:p14="http://schemas.microsoft.com/office/powerpoint/2010/main" val="279147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nRF52 Architecturally</a:t>
            </a:r>
            <a:r>
              <a:rPr lang="en-US" baseline="0" dirty="0"/>
              <a:t> similar to nRF51 series so very familiar. Similar architectures but a massive move forward in terms of performance and features. </a:t>
            </a:r>
          </a:p>
          <a:p>
            <a:endParaRPr lang="en-US" baseline="0" dirty="0"/>
          </a:p>
          <a:p>
            <a:r>
              <a:rPr lang="en-US" baseline="0" dirty="0"/>
              <a:t>Cortex-MF processor with very good </a:t>
            </a:r>
            <a:r>
              <a:rPr lang="en-US" baseline="0" dirty="0" err="1"/>
              <a:t>Coremark</a:t>
            </a:r>
            <a:r>
              <a:rPr lang="en-US" baseline="0" dirty="0"/>
              <a:t> stats both </a:t>
            </a:r>
            <a:r>
              <a:rPr lang="en-US" baseline="0" dirty="0" err="1"/>
              <a:t>Coremark</a:t>
            </a:r>
            <a:r>
              <a:rPr lang="en-US" baseline="0" dirty="0"/>
              <a:t>/MHz and more importantly </a:t>
            </a:r>
            <a:r>
              <a:rPr lang="en-US" baseline="0" dirty="0" err="1"/>
              <a:t>Coremark</a:t>
            </a:r>
            <a:r>
              <a:rPr lang="en-US" baseline="0" dirty="0"/>
              <a:t>/mA. Importantly it is an M4 with DSP instruction set and a Floating Point unit (FPU) hence the ‘F’. #2-bit AHB bus has been expanded to allow more simultaneous communication between peripherals. All peripherals also have their own </a:t>
            </a:r>
            <a:r>
              <a:rPr lang="en-US" baseline="0" dirty="0" err="1"/>
              <a:t>EasyDMA</a:t>
            </a:r>
            <a:r>
              <a:rPr lang="en-US" baseline="0" dirty="0"/>
              <a:t> now enabling much more autonomous operation between peripherals compared to nRF51. RAM is selectable in 4KB blocks as needed to reduce power consumption. PPI task &amp; events still there for peripherals. Fully flexible GPIO for optimal routing of peripherals to IO pins and integrated RF </a:t>
            </a:r>
            <a:r>
              <a:rPr lang="en-US" baseline="0" dirty="0" err="1"/>
              <a:t>Balun</a:t>
            </a:r>
            <a:r>
              <a:rPr lang="en-US" baseline="0" dirty="0"/>
              <a:t> for most efficient PCB layout routing</a:t>
            </a:r>
          </a:p>
          <a:p>
            <a:endParaRPr lang="en-US" baseline="0" dirty="0"/>
          </a:p>
          <a:p>
            <a:r>
              <a:rPr lang="en-US" baseline="0" dirty="0"/>
              <a:t>2 crystal  </a:t>
            </a:r>
            <a:endParaRPr lang="en-US"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a:t>
            </a:fld>
            <a:endParaRPr lang="en-US"/>
          </a:p>
        </p:txBody>
      </p:sp>
    </p:spTree>
    <p:extLst>
      <p:ext uri="{BB962C8B-B14F-4D97-AF65-F5344CB8AC3E}">
        <p14:creationId xmlns:p14="http://schemas.microsoft.com/office/powerpoint/2010/main" val="2599933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20</a:t>
            </a:fld>
            <a:endParaRPr lang="en-US"/>
          </a:p>
        </p:txBody>
      </p:sp>
    </p:spTree>
    <p:extLst>
      <p:ext uri="{BB962C8B-B14F-4D97-AF65-F5344CB8AC3E}">
        <p14:creationId xmlns:p14="http://schemas.microsoft.com/office/powerpoint/2010/main" val="2148031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21</a:t>
            </a:fld>
            <a:endParaRPr lang="en-US"/>
          </a:p>
        </p:txBody>
      </p:sp>
    </p:spTree>
    <p:extLst>
      <p:ext uri="{BB962C8B-B14F-4D97-AF65-F5344CB8AC3E}">
        <p14:creationId xmlns:p14="http://schemas.microsoft.com/office/powerpoint/2010/main" val="2258159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microcontroller is a self-contained system with peripherals, memory and a processor that can be used as an embedded system. Most programmable microcontrollers that are used today are embedded in other consumer products or machinery including phones, peripherals, automobiles and household appliances for computer systems. Due to that, another name for a microcontroller is "embedded controller." Some embedded systems are more sophisticated, while others have minimal requirements for memory and programming length and a low software complexity. Input and output devices include solenoids, LCD displays, relays, switches and sensors for data like humidity, temperature or light level, amongst others.</a:t>
            </a:r>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22</a:t>
            </a:fld>
            <a:endParaRPr lang="en-US"/>
          </a:p>
        </p:txBody>
      </p:sp>
    </p:spTree>
    <p:extLst>
      <p:ext uri="{BB962C8B-B14F-4D97-AF65-F5344CB8AC3E}">
        <p14:creationId xmlns:p14="http://schemas.microsoft.com/office/powerpoint/2010/main" val="799490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23</a:t>
            </a:fld>
            <a:endParaRPr lang="en-US"/>
          </a:p>
        </p:txBody>
      </p:sp>
    </p:spTree>
    <p:extLst>
      <p:ext uri="{BB962C8B-B14F-4D97-AF65-F5344CB8AC3E}">
        <p14:creationId xmlns:p14="http://schemas.microsoft.com/office/powerpoint/2010/main" val="3068774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6618">
              <a:defRPr/>
            </a:pPr>
            <a:r>
              <a:rPr lang="nb-NO" dirty="0"/>
              <a:t>Most uC has a configurable prescalerwhich determines how often the COUNTER</a:t>
            </a:r>
            <a:r>
              <a:rPr lang="nb-NO" baseline="0" dirty="0"/>
              <a:t> register value is incremented. </a:t>
            </a:r>
            <a:endParaRPr lang="nb-NO" dirty="0"/>
          </a:p>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24</a:t>
            </a:fld>
            <a:endParaRPr lang="en-US"/>
          </a:p>
        </p:txBody>
      </p:sp>
    </p:spTree>
    <p:extLst>
      <p:ext uri="{BB962C8B-B14F-4D97-AF65-F5344CB8AC3E}">
        <p14:creationId xmlns:p14="http://schemas.microsoft.com/office/powerpoint/2010/main" val="271998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ADC res = 10 bit , ref.</a:t>
            </a:r>
            <a:r>
              <a:rPr lang="nb-NO" baseline="0" dirty="0"/>
              <a:t> Voltage = 5.0v and the Vmeas = 2.12V</a:t>
            </a:r>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25</a:t>
            </a:fld>
            <a:endParaRPr lang="en-US"/>
          </a:p>
        </p:txBody>
      </p:sp>
    </p:spTree>
    <p:extLst>
      <p:ext uri="{BB962C8B-B14F-4D97-AF65-F5344CB8AC3E}">
        <p14:creationId xmlns:p14="http://schemas.microsoft.com/office/powerpoint/2010/main" val="3189898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26</a:t>
            </a:fld>
            <a:endParaRPr lang="en-US"/>
          </a:p>
        </p:txBody>
      </p:sp>
    </p:spTree>
    <p:extLst>
      <p:ext uri="{BB962C8B-B14F-4D97-AF65-F5344CB8AC3E}">
        <p14:creationId xmlns:p14="http://schemas.microsoft.com/office/powerpoint/2010/main" val="812544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27</a:t>
            </a:fld>
            <a:endParaRPr lang="en-US"/>
          </a:p>
        </p:txBody>
      </p:sp>
    </p:spTree>
    <p:extLst>
      <p:ext uri="{BB962C8B-B14F-4D97-AF65-F5344CB8AC3E}">
        <p14:creationId xmlns:p14="http://schemas.microsoft.com/office/powerpoint/2010/main" val="819065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28</a:t>
            </a:fld>
            <a:endParaRPr lang="en-US"/>
          </a:p>
        </p:txBody>
      </p:sp>
    </p:spTree>
    <p:extLst>
      <p:ext uri="{BB962C8B-B14F-4D97-AF65-F5344CB8AC3E}">
        <p14:creationId xmlns:p14="http://schemas.microsoft.com/office/powerpoint/2010/main" val="2442724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6618">
              <a:defRPr/>
            </a:pPr>
            <a:r>
              <a:rPr lang="en-US" dirty="0"/>
              <a:t>full-duplex (simultaneous sending and receiving of data) </a:t>
            </a:r>
          </a:p>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29</a:t>
            </a:fld>
            <a:endParaRPr lang="en-US"/>
          </a:p>
        </p:txBody>
      </p:sp>
    </p:spTree>
    <p:extLst>
      <p:ext uri="{BB962C8B-B14F-4D97-AF65-F5344CB8AC3E}">
        <p14:creationId xmlns:p14="http://schemas.microsoft.com/office/powerpoint/2010/main" val="4130579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a:t>
            </a:fld>
            <a:endParaRPr lang="en-US"/>
          </a:p>
        </p:txBody>
      </p:sp>
    </p:spTree>
    <p:extLst>
      <p:ext uri="{BB962C8B-B14F-4D97-AF65-F5344CB8AC3E}">
        <p14:creationId xmlns:p14="http://schemas.microsoft.com/office/powerpoint/2010/main" val="3299559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30000" dirty="0"/>
              <a:t>2</a:t>
            </a:r>
            <a:r>
              <a:rPr lang="en-US" dirty="0"/>
              <a:t>C was originally developed in 1982 by Philips for various Philips chips. The original spec allowed for only 100kHz communications, and provided only for 7-bit addresses, limiting the number of devices on the bus to 112 (there are several reserved addresses, which will never be used for valid I</a:t>
            </a:r>
            <a:r>
              <a:rPr lang="en-US" baseline="30000" dirty="0"/>
              <a:t>2</a:t>
            </a:r>
            <a:r>
              <a:rPr lang="en-US" dirty="0"/>
              <a:t>C addresses). In 1992, the first public specification was published, adding a 400kHz fast-mode as well as an expanded 10-bit address space. Much of the time (for instance, in the ATMega328 device on many Arduino-compatible boards) , device support for I</a:t>
            </a:r>
            <a:r>
              <a:rPr lang="en-US" baseline="30000" dirty="0"/>
              <a:t>2</a:t>
            </a:r>
            <a:r>
              <a:rPr lang="en-US" dirty="0"/>
              <a:t>C ends at this point. There are three additional modes specified: fast-mode plus, at 1MHz; high-speed mode, at 3.4MHz; and ultra-fast mode, at 5MHz.</a:t>
            </a:r>
          </a:p>
          <a:p>
            <a:endParaRPr lang="en-US"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30</a:t>
            </a:fld>
            <a:endParaRPr lang="en-US"/>
          </a:p>
        </p:txBody>
      </p:sp>
    </p:spTree>
    <p:extLst>
      <p:ext uri="{BB962C8B-B14F-4D97-AF65-F5344CB8AC3E}">
        <p14:creationId xmlns:p14="http://schemas.microsoft.com/office/powerpoint/2010/main" val="3295578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duty cycle describes the amount of time the signal is in a high (on) state as a percentage of the total time of it takes to complete one cycle. The frequency determines how fast the PWM completes a cycle (i.e. 1000 Hz would be 1000 cycles per second), and therefore how fast it switches between high and low states.</a:t>
            </a:r>
            <a:endParaRPr lang="nb-NO" dirty="0"/>
          </a:p>
          <a:p>
            <a:pPr marL="349964" indent="-349964">
              <a:buFont typeface="Arial" panose="020B0604020202020204" pitchFamily="34" charset="0"/>
              <a:buChar char="•"/>
            </a:pPr>
            <a:endParaRPr lang="nb-NO" dirty="0"/>
          </a:p>
          <a:p>
            <a:pPr marL="349964" indent="-349964">
              <a:buFont typeface="Arial" panose="020B0604020202020204" pitchFamily="34" charset="0"/>
              <a:buChar char="•"/>
            </a:pPr>
            <a:r>
              <a:rPr lang="nb-NO" dirty="0"/>
              <a:t>Usage:</a:t>
            </a:r>
          </a:p>
          <a:p>
            <a:pPr marL="607155" lvl="1" indent="-349964">
              <a:buFont typeface="Arial" panose="020B0604020202020204" pitchFamily="34" charset="0"/>
              <a:buChar char="•"/>
            </a:pPr>
            <a:r>
              <a:rPr lang="nb-NO" dirty="0"/>
              <a:t>Control the brightness of LED</a:t>
            </a:r>
          </a:p>
          <a:p>
            <a:pPr marL="607155" lvl="1" indent="-349964">
              <a:buFont typeface="Arial" panose="020B0604020202020204" pitchFamily="34" charset="0"/>
              <a:buChar char="•"/>
            </a:pPr>
            <a:r>
              <a:rPr lang="nb-NO" dirty="0"/>
              <a:t>Control the speed of a DC motor</a:t>
            </a:r>
          </a:p>
          <a:p>
            <a:pPr marL="607155" lvl="1" indent="-349964">
              <a:buFont typeface="Arial" panose="020B0604020202020204" pitchFamily="34" charset="0"/>
              <a:buChar char="•"/>
            </a:pPr>
            <a:r>
              <a:rPr lang="nb-NO" dirty="0"/>
              <a:t>Control the angle of a servo </a:t>
            </a:r>
          </a:p>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31</a:t>
            </a:fld>
            <a:endParaRPr lang="en-US"/>
          </a:p>
        </p:txBody>
      </p:sp>
    </p:spTree>
    <p:extLst>
      <p:ext uri="{BB962C8B-B14F-4D97-AF65-F5344CB8AC3E}">
        <p14:creationId xmlns:p14="http://schemas.microsoft.com/office/powerpoint/2010/main" val="2361359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32</a:t>
            </a:fld>
            <a:endParaRPr lang="en-US"/>
          </a:p>
        </p:txBody>
      </p:sp>
    </p:spTree>
    <p:extLst>
      <p:ext uri="{BB962C8B-B14F-4D97-AF65-F5344CB8AC3E}">
        <p14:creationId xmlns:p14="http://schemas.microsoft.com/office/powerpoint/2010/main" val="3133583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33</a:t>
            </a:fld>
            <a:endParaRPr lang="en-US"/>
          </a:p>
        </p:txBody>
      </p:sp>
    </p:spTree>
    <p:extLst>
      <p:ext uri="{BB962C8B-B14F-4D97-AF65-F5344CB8AC3E}">
        <p14:creationId xmlns:p14="http://schemas.microsoft.com/office/powerpoint/2010/main" val="628827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34</a:t>
            </a:fld>
            <a:endParaRPr lang="en-US"/>
          </a:p>
        </p:txBody>
      </p:sp>
    </p:spTree>
    <p:extLst>
      <p:ext uri="{BB962C8B-B14F-4D97-AF65-F5344CB8AC3E}">
        <p14:creationId xmlns:p14="http://schemas.microsoft.com/office/powerpoint/2010/main" val="651696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35</a:t>
            </a:fld>
            <a:endParaRPr lang="en-US"/>
          </a:p>
        </p:txBody>
      </p:sp>
    </p:spTree>
    <p:extLst>
      <p:ext uri="{BB962C8B-B14F-4D97-AF65-F5344CB8AC3E}">
        <p14:creationId xmlns:p14="http://schemas.microsoft.com/office/powerpoint/2010/main" val="3244000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36</a:t>
            </a:fld>
            <a:endParaRPr lang="en-US"/>
          </a:p>
        </p:txBody>
      </p:sp>
    </p:spTree>
    <p:extLst>
      <p:ext uri="{BB962C8B-B14F-4D97-AF65-F5344CB8AC3E}">
        <p14:creationId xmlns:p14="http://schemas.microsoft.com/office/powerpoint/2010/main" val="3539211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37</a:t>
            </a:fld>
            <a:endParaRPr lang="en-US"/>
          </a:p>
        </p:txBody>
      </p:sp>
    </p:spTree>
    <p:extLst>
      <p:ext uri="{BB962C8B-B14F-4D97-AF65-F5344CB8AC3E}">
        <p14:creationId xmlns:p14="http://schemas.microsoft.com/office/powerpoint/2010/main" val="432494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38</a:t>
            </a:fld>
            <a:endParaRPr lang="en-US"/>
          </a:p>
        </p:txBody>
      </p:sp>
    </p:spTree>
    <p:extLst>
      <p:ext uri="{BB962C8B-B14F-4D97-AF65-F5344CB8AC3E}">
        <p14:creationId xmlns:p14="http://schemas.microsoft.com/office/powerpoint/2010/main" val="1803498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39</a:t>
            </a:fld>
            <a:endParaRPr lang="en-US"/>
          </a:p>
        </p:txBody>
      </p:sp>
    </p:spTree>
    <p:extLst>
      <p:ext uri="{BB962C8B-B14F-4D97-AF65-F5344CB8AC3E}">
        <p14:creationId xmlns:p14="http://schemas.microsoft.com/office/powerpoint/2010/main" val="2712604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fontAlgn="auto">
              <a:lnSpc>
                <a:spcPct val="120000"/>
              </a:lnSpc>
              <a:spcBef>
                <a:spcPts val="0"/>
              </a:spcBef>
              <a:spcAft>
                <a:spcPts val="0"/>
              </a:spcAft>
              <a:defRPr/>
            </a:pPr>
            <a:r>
              <a:rPr lang="en-US" dirty="0"/>
              <a:t>The main purpose data whitening(scrambling) is to remove the long strings of</a:t>
            </a:r>
            <a:br>
              <a:rPr lang="en-US" dirty="0"/>
            </a:br>
            <a:r>
              <a:rPr lang="en-US" dirty="0"/>
              <a:t>ones or zeroes which may exist in the raw input data. The alternation of</a:t>
            </a:r>
            <a:br>
              <a:rPr lang="en-US" dirty="0"/>
            </a:br>
            <a:r>
              <a:rPr lang="en-US" dirty="0"/>
              <a:t>symbols is required for normal operation of the bit synchronization in</a:t>
            </a:r>
            <a:br>
              <a:rPr lang="en-US" dirty="0"/>
            </a:br>
            <a:r>
              <a:rPr lang="en-US" dirty="0"/>
              <a:t>receiver.</a:t>
            </a:r>
            <a:endParaRPr lang="en-US" dirty="0">
              <a:latin typeface="Gotham Light"/>
              <a:cs typeface="Gotham Light"/>
            </a:endParaRPr>
          </a:p>
          <a:p>
            <a:endParaRPr lang="en-US"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4</a:t>
            </a:fld>
            <a:endParaRPr lang="en-US"/>
          </a:p>
        </p:txBody>
      </p:sp>
    </p:spTree>
    <p:extLst>
      <p:ext uri="{BB962C8B-B14F-4D97-AF65-F5344CB8AC3E}">
        <p14:creationId xmlns:p14="http://schemas.microsoft.com/office/powerpoint/2010/main" val="935158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40</a:t>
            </a:fld>
            <a:endParaRPr lang="en-US"/>
          </a:p>
        </p:txBody>
      </p:sp>
    </p:spTree>
    <p:extLst>
      <p:ext uri="{BB962C8B-B14F-4D97-AF65-F5344CB8AC3E}">
        <p14:creationId xmlns:p14="http://schemas.microsoft.com/office/powerpoint/2010/main" val="298379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41</a:t>
            </a:fld>
            <a:endParaRPr lang="en-US"/>
          </a:p>
        </p:txBody>
      </p:sp>
    </p:spTree>
    <p:extLst>
      <p:ext uri="{BB962C8B-B14F-4D97-AF65-F5344CB8AC3E}">
        <p14:creationId xmlns:p14="http://schemas.microsoft.com/office/powerpoint/2010/main" val="591635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42</a:t>
            </a:fld>
            <a:endParaRPr lang="en-US"/>
          </a:p>
        </p:txBody>
      </p:sp>
    </p:spTree>
    <p:extLst>
      <p:ext uri="{BB962C8B-B14F-4D97-AF65-F5344CB8AC3E}">
        <p14:creationId xmlns:p14="http://schemas.microsoft.com/office/powerpoint/2010/main" val="2653460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43</a:t>
            </a:fld>
            <a:endParaRPr lang="en-US"/>
          </a:p>
        </p:txBody>
      </p:sp>
    </p:spTree>
    <p:extLst>
      <p:ext uri="{BB962C8B-B14F-4D97-AF65-F5344CB8AC3E}">
        <p14:creationId xmlns:p14="http://schemas.microsoft.com/office/powerpoint/2010/main" val="1736408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Object-like:</a:t>
            </a:r>
            <a:r>
              <a:rPr lang="nb-NO" baseline="0" dirty="0"/>
              <a:t> </a:t>
            </a:r>
            <a:r>
              <a:rPr lang="en-US" dirty="0"/>
              <a:t>Most commonly used to give symbolic names to numeric constants</a:t>
            </a:r>
            <a:endParaRPr lang="nb-NO" dirty="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44</a:t>
            </a:fld>
            <a:endParaRPr lang="en-US"/>
          </a:p>
        </p:txBody>
      </p:sp>
    </p:spTree>
    <p:extLst>
      <p:ext uri="{BB962C8B-B14F-4D97-AF65-F5344CB8AC3E}">
        <p14:creationId xmlns:p14="http://schemas.microsoft.com/office/powerpoint/2010/main" val="1788876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5</a:t>
            </a:fld>
            <a:endParaRPr lang="en-US"/>
          </a:p>
        </p:txBody>
      </p:sp>
    </p:spTree>
    <p:extLst>
      <p:ext uri="{BB962C8B-B14F-4D97-AF65-F5344CB8AC3E}">
        <p14:creationId xmlns:p14="http://schemas.microsoft.com/office/powerpoint/2010/main" val="3743474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6</a:t>
            </a:fld>
            <a:endParaRPr lang="en-US"/>
          </a:p>
        </p:txBody>
      </p:sp>
    </p:spTree>
    <p:extLst>
      <p:ext uri="{BB962C8B-B14F-4D97-AF65-F5344CB8AC3E}">
        <p14:creationId xmlns:p14="http://schemas.microsoft.com/office/powerpoint/2010/main" val="1221506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7</a:t>
            </a:fld>
            <a:endParaRPr lang="en-US"/>
          </a:p>
        </p:txBody>
      </p:sp>
    </p:spTree>
    <p:extLst>
      <p:ext uri="{BB962C8B-B14F-4D97-AF65-F5344CB8AC3E}">
        <p14:creationId xmlns:p14="http://schemas.microsoft.com/office/powerpoint/2010/main" val="2044417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8</a:t>
            </a:fld>
            <a:endParaRPr lang="en-US"/>
          </a:p>
        </p:txBody>
      </p:sp>
    </p:spTree>
    <p:extLst>
      <p:ext uri="{BB962C8B-B14F-4D97-AF65-F5344CB8AC3E}">
        <p14:creationId xmlns:p14="http://schemas.microsoft.com/office/powerpoint/2010/main" val="3279049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9</a:t>
            </a:fld>
            <a:endParaRPr lang="en-US"/>
          </a:p>
        </p:txBody>
      </p:sp>
    </p:spTree>
    <p:extLst>
      <p:ext uri="{BB962C8B-B14F-4D97-AF65-F5344CB8AC3E}">
        <p14:creationId xmlns:p14="http://schemas.microsoft.com/office/powerpoint/2010/main" val="177014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1">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77587" y="2706933"/>
            <a:ext cx="8055228" cy="814388"/>
          </a:xfrm>
          <a:prstGeom prst="rect">
            <a:avLst/>
          </a:prstGeom>
        </p:spPr>
        <p:txBody>
          <a:bodyPr>
            <a:normAutofit/>
          </a:bodyPr>
          <a:lstStyle>
            <a:lvl1pPr>
              <a:defRPr sz="4000">
                <a:latin typeface="Gotham Extra Light" pitchFamily="50" charset="0"/>
                <a:cs typeface="Gotham Extra Light" pitchFamily="50" charset="0"/>
              </a:defRPr>
            </a:lvl1pPr>
          </a:lstStyle>
          <a:p>
            <a:r>
              <a:rPr lang="en-US" dirty="0"/>
              <a:t>Presentation Title</a:t>
            </a:r>
            <a:endParaRPr dirty="0"/>
          </a:p>
        </p:txBody>
      </p:sp>
      <p:sp>
        <p:nvSpPr>
          <p:cNvPr id="8" name="Subtitle 2"/>
          <p:cNvSpPr>
            <a:spLocks noGrp="1"/>
          </p:cNvSpPr>
          <p:nvPr>
            <p:ph type="subTitle" idx="1"/>
          </p:nvPr>
        </p:nvSpPr>
        <p:spPr>
          <a:xfrm>
            <a:off x="508960" y="3602005"/>
            <a:ext cx="5454813" cy="1095501"/>
          </a:xfrm>
          <a:prstGeom prst="rect">
            <a:avLst/>
          </a:prstGeom>
        </p:spPr>
        <p:txBody>
          <a:bodyPr>
            <a:noAutofit/>
          </a:bodyPr>
          <a:lstStyle>
            <a:lvl1pPr marL="0" indent="0" algn="l">
              <a:spcBef>
                <a:spcPct val="0"/>
              </a:spcBef>
              <a:buFont typeface="Wingdings 2" pitchFamily="18" charset="2"/>
              <a:buNone/>
              <a:defRPr sz="1600" baseline="0">
                <a:solidFill>
                  <a:schemeClr val="tx2"/>
                </a:solidFill>
                <a:latin typeface="Gotham Light" pitchFamily="50" charset="0"/>
                <a:cs typeface="Gotham Light" pitchFamily="50" charset="0"/>
              </a:defRPr>
            </a:lvl1pPr>
            <a:lvl2pPr marL="457178" indent="0" algn="ctr">
              <a:spcBef>
                <a:spcPct val="0"/>
              </a:spcBef>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endParaRPr dirty="0"/>
          </a:p>
        </p:txBody>
      </p:sp>
      <p:cxnSp>
        <p:nvCxnSpPr>
          <p:cNvPr id="3" name="Straight Connector 2"/>
          <p:cNvCxnSpPr/>
          <p:nvPr userDrawn="1"/>
        </p:nvCxnSpPr>
        <p:spPr>
          <a:xfrm>
            <a:off x="6078073" y="3584076"/>
            <a:ext cx="0" cy="1095500"/>
          </a:xfrm>
          <a:prstGeom prst="line">
            <a:avLst/>
          </a:prstGeom>
          <a:ln w="6350"/>
        </p:spPr>
        <p:style>
          <a:lnRef idx="2">
            <a:schemeClr val="dk1"/>
          </a:lnRef>
          <a:fillRef idx="0">
            <a:schemeClr val="dk1"/>
          </a:fillRef>
          <a:effectRef idx="1">
            <a:schemeClr val="dk1"/>
          </a:effectRef>
          <a:fontRef idx="minor">
            <a:schemeClr val="tx1"/>
          </a:fontRef>
        </p:style>
      </p:cxnSp>
      <p:sp>
        <p:nvSpPr>
          <p:cNvPr id="6" name="Text Placeholder 5"/>
          <p:cNvSpPr>
            <a:spLocks noGrp="1"/>
          </p:cNvSpPr>
          <p:nvPr>
            <p:ph type="body" sz="quarter" idx="10"/>
          </p:nvPr>
        </p:nvSpPr>
        <p:spPr>
          <a:xfrm>
            <a:off x="6192842" y="3683279"/>
            <a:ext cx="2339975" cy="1014226"/>
          </a:xfrm>
          <a:prstGeom prst="rect">
            <a:avLst/>
          </a:prstGeom>
        </p:spPr>
        <p:txBody>
          <a:bodyPr anchor="t">
            <a:noAutofit/>
          </a:bodyPr>
          <a:lstStyle>
            <a:lvl1pPr marL="0" indent="0">
              <a:buNone/>
              <a:defRPr sz="1051" i="1" baseline="0">
                <a:latin typeface="+mj-lt"/>
              </a:defRPr>
            </a:lvl1pPr>
          </a:lstStyle>
          <a:p>
            <a:pPr lvl="0"/>
            <a:endParaRPr lang="nb-NO" dirty="0"/>
          </a:p>
        </p:txBody>
      </p:sp>
      <p:sp>
        <p:nvSpPr>
          <p:cNvPr id="13" name="Picture Placeholder 12"/>
          <p:cNvSpPr>
            <a:spLocks noGrp="1"/>
          </p:cNvSpPr>
          <p:nvPr>
            <p:ph type="pic" sz="quarter" idx="11"/>
          </p:nvPr>
        </p:nvSpPr>
        <p:spPr>
          <a:xfrm>
            <a:off x="0" y="4"/>
            <a:ext cx="9144000" cy="2607729"/>
          </a:xfrm>
          <a:prstGeom prst="rect">
            <a:avLst/>
          </a:prstGeom>
        </p:spPr>
        <p:txBody>
          <a:bodyPr/>
          <a:lstStyle>
            <a:lvl1pPr marL="0" indent="0">
              <a:buNone/>
              <a:defRPr/>
            </a:lvl1pPr>
          </a:lstStyle>
          <a:p>
            <a:endParaRPr lang="nb-NO" dirty="0"/>
          </a:p>
        </p:txBody>
      </p:sp>
    </p:spTree>
    <p:extLst>
      <p:ext uri="{BB962C8B-B14F-4D97-AF65-F5344CB8AC3E}">
        <p14:creationId xmlns:p14="http://schemas.microsoft.com/office/powerpoint/2010/main" val="482396271"/>
      </p:ext>
    </p:extLst>
  </p:cSld>
  <p:clrMapOvr>
    <a:masterClrMapping/>
  </p:clrMapOvr>
  <p:extLst>
    <p:ext uri="{DCECCB84-F9BA-43D5-87BE-67443E8EF086}">
      <p15:sldGuideLst xmlns:p15="http://schemas.microsoft.com/office/powerpoint/2012/main">
        <p15:guide id="1" orient="horz" pos="2119" userDrawn="1">
          <p15:clr>
            <a:srgbClr val="FBAE40"/>
          </p15:clr>
        </p15:guide>
        <p15:guide id="2" orient="horz" pos="2436" userDrawn="1">
          <p15:clr>
            <a:srgbClr val="FBAE40"/>
          </p15:clr>
        </p15:guide>
        <p15:guide id="3" orient="horz" pos="16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5 messages">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Click to edit Master title style</a:t>
            </a:r>
          </a:p>
        </p:txBody>
      </p:sp>
      <p:sp>
        <p:nvSpPr>
          <p:cNvPr id="4" name="Text Placeholder 3"/>
          <p:cNvSpPr>
            <a:spLocks noGrp="1"/>
          </p:cNvSpPr>
          <p:nvPr>
            <p:ph type="body" sz="quarter" idx="10" hasCustomPrompt="1"/>
          </p:nvPr>
        </p:nvSpPr>
        <p:spPr>
          <a:xfrm>
            <a:off x="611191" y="1527176"/>
            <a:ext cx="1095375" cy="632862"/>
          </a:xfrm>
        </p:spPr>
        <p:txBody>
          <a:bodyPr anchor="ctr">
            <a:noAutofit/>
          </a:bodyPr>
          <a:lstStyle>
            <a:lvl1pPr marL="0" indent="0" algn="ctr">
              <a:buFontTx/>
              <a:buNone/>
              <a:defRPr sz="2000">
                <a:solidFill>
                  <a:schemeClr val="tx2"/>
                </a:solidFill>
                <a:latin typeface="Gotham Extra Light" pitchFamily="50" charset="0"/>
                <a:cs typeface="Gotham Extra Light" pitchFamily="50" charset="0"/>
              </a:defRPr>
            </a:lvl1pPr>
          </a:lstStyle>
          <a:p>
            <a:pPr lvl="0"/>
            <a:r>
              <a:rPr lang="nb-NO" sz="2000" dirty="0"/>
              <a:t>#1</a:t>
            </a:r>
            <a:endParaRPr lang="en-US" dirty="0"/>
          </a:p>
        </p:txBody>
      </p:sp>
      <p:sp>
        <p:nvSpPr>
          <p:cNvPr id="9" name="Text Placeholder 8"/>
          <p:cNvSpPr>
            <a:spLocks noGrp="1"/>
          </p:cNvSpPr>
          <p:nvPr>
            <p:ph type="body" sz="quarter" idx="13"/>
          </p:nvPr>
        </p:nvSpPr>
        <p:spPr>
          <a:xfrm>
            <a:off x="1706564" y="1527176"/>
            <a:ext cx="6826251" cy="632862"/>
          </a:xfrm>
        </p:spPr>
        <p:txBody>
          <a:bodyPr anchor="ctr">
            <a:noAutofit/>
          </a:bodyPr>
          <a:lstStyle>
            <a:lvl1pPr marL="0" indent="0">
              <a:spcBef>
                <a:spcPts val="0"/>
              </a:spcBef>
              <a:buNone/>
              <a:defRPr sz="1200" baseline="0">
                <a:latin typeface="Gotham Extra Light" pitchFamily="50" charset="0"/>
                <a:cs typeface="Gotham Extra Light" pitchFamily="50" charset="0"/>
              </a:defRPr>
            </a:lvl1pPr>
          </a:lstStyle>
          <a:p>
            <a:pPr lvl="0"/>
            <a:r>
              <a:rPr lang="en-US" dirty="0"/>
              <a:t>Edit Master text styles</a:t>
            </a:r>
          </a:p>
        </p:txBody>
      </p:sp>
      <p:sp>
        <p:nvSpPr>
          <p:cNvPr id="20" name="Text Placeholder 3"/>
          <p:cNvSpPr>
            <a:spLocks noGrp="1"/>
          </p:cNvSpPr>
          <p:nvPr>
            <p:ph type="body" sz="quarter" idx="14" hasCustomPrompt="1"/>
          </p:nvPr>
        </p:nvSpPr>
        <p:spPr>
          <a:xfrm>
            <a:off x="611191" y="2160038"/>
            <a:ext cx="1095375" cy="632862"/>
          </a:xfrm>
        </p:spPr>
        <p:txBody>
          <a:bodyPr anchor="ctr">
            <a:noAutofit/>
          </a:bodyPr>
          <a:lstStyle>
            <a:lvl1pPr marL="0" indent="0" algn="ctr">
              <a:buFontTx/>
              <a:buNone/>
              <a:defRPr sz="2000">
                <a:solidFill>
                  <a:schemeClr val="tx2"/>
                </a:solidFill>
                <a:latin typeface="Gotham Extra Light" pitchFamily="50" charset="0"/>
                <a:cs typeface="Gotham Extra Light" pitchFamily="50" charset="0"/>
              </a:defRPr>
            </a:lvl1pPr>
          </a:lstStyle>
          <a:p>
            <a:pPr lvl="0"/>
            <a:r>
              <a:rPr lang="nb-NO" sz="2000" dirty="0"/>
              <a:t>#2</a:t>
            </a:r>
            <a:endParaRPr lang="en-US" dirty="0"/>
          </a:p>
        </p:txBody>
      </p:sp>
      <p:sp>
        <p:nvSpPr>
          <p:cNvPr id="21" name="Text Placeholder 8"/>
          <p:cNvSpPr>
            <a:spLocks noGrp="1"/>
          </p:cNvSpPr>
          <p:nvPr>
            <p:ph type="body" sz="quarter" idx="15"/>
          </p:nvPr>
        </p:nvSpPr>
        <p:spPr>
          <a:xfrm>
            <a:off x="1706564" y="2160038"/>
            <a:ext cx="6826251" cy="632862"/>
          </a:xfrm>
        </p:spPr>
        <p:txBody>
          <a:bodyPr anchor="ctr">
            <a:noAutofit/>
          </a:bodyPr>
          <a:lstStyle>
            <a:lvl1pPr marL="0" indent="0">
              <a:spcBef>
                <a:spcPts val="0"/>
              </a:spcBef>
              <a:buNone/>
              <a:defRPr sz="1200" baseline="0">
                <a:latin typeface="Gotham Extra Light" pitchFamily="50" charset="0"/>
                <a:cs typeface="Gotham Extra Light" pitchFamily="50" charset="0"/>
              </a:defRPr>
            </a:lvl1pPr>
          </a:lstStyle>
          <a:p>
            <a:pPr lvl="0"/>
            <a:r>
              <a:rPr lang="en-US" dirty="0"/>
              <a:t>Edit Master text styles</a:t>
            </a:r>
          </a:p>
        </p:txBody>
      </p:sp>
      <p:sp>
        <p:nvSpPr>
          <p:cNvPr id="22" name="Text Placeholder 3"/>
          <p:cNvSpPr>
            <a:spLocks noGrp="1"/>
          </p:cNvSpPr>
          <p:nvPr>
            <p:ph type="body" sz="quarter" idx="16" hasCustomPrompt="1"/>
          </p:nvPr>
        </p:nvSpPr>
        <p:spPr>
          <a:xfrm>
            <a:off x="611191" y="2792900"/>
            <a:ext cx="1095375" cy="632862"/>
          </a:xfrm>
        </p:spPr>
        <p:txBody>
          <a:bodyPr anchor="ctr">
            <a:noAutofit/>
          </a:bodyPr>
          <a:lstStyle>
            <a:lvl1pPr marL="0" indent="0" algn="ctr">
              <a:buFontTx/>
              <a:buNone/>
              <a:defRPr sz="2000">
                <a:solidFill>
                  <a:schemeClr val="tx2"/>
                </a:solidFill>
                <a:latin typeface="Gotham Extra Light" pitchFamily="50" charset="0"/>
                <a:cs typeface="Gotham Extra Light" pitchFamily="50" charset="0"/>
              </a:defRPr>
            </a:lvl1pPr>
          </a:lstStyle>
          <a:p>
            <a:pPr lvl="0"/>
            <a:r>
              <a:rPr lang="nb-NO" sz="2000" dirty="0"/>
              <a:t>#3</a:t>
            </a:r>
            <a:endParaRPr lang="en-US" dirty="0"/>
          </a:p>
        </p:txBody>
      </p:sp>
      <p:sp>
        <p:nvSpPr>
          <p:cNvPr id="23" name="Text Placeholder 8"/>
          <p:cNvSpPr>
            <a:spLocks noGrp="1"/>
          </p:cNvSpPr>
          <p:nvPr>
            <p:ph type="body" sz="quarter" idx="17"/>
          </p:nvPr>
        </p:nvSpPr>
        <p:spPr>
          <a:xfrm>
            <a:off x="1706564" y="2792900"/>
            <a:ext cx="6826251" cy="632862"/>
          </a:xfrm>
        </p:spPr>
        <p:txBody>
          <a:bodyPr anchor="ctr">
            <a:noAutofit/>
          </a:bodyPr>
          <a:lstStyle>
            <a:lvl1pPr marL="0" indent="0">
              <a:spcBef>
                <a:spcPts val="0"/>
              </a:spcBef>
              <a:buNone/>
              <a:defRPr sz="1200" baseline="0">
                <a:latin typeface="Gotham Extra Light" pitchFamily="50" charset="0"/>
                <a:cs typeface="Gotham Extra Light" pitchFamily="50" charset="0"/>
              </a:defRPr>
            </a:lvl1pPr>
          </a:lstStyle>
          <a:p>
            <a:pPr lvl="0"/>
            <a:r>
              <a:rPr lang="en-US" dirty="0"/>
              <a:t>Edit Master text styles</a:t>
            </a:r>
          </a:p>
        </p:txBody>
      </p:sp>
      <p:sp>
        <p:nvSpPr>
          <p:cNvPr id="24" name="Text Placeholder 3"/>
          <p:cNvSpPr>
            <a:spLocks noGrp="1"/>
          </p:cNvSpPr>
          <p:nvPr>
            <p:ph type="body" sz="quarter" idx="18" hasCustomPrompt="1"/>
          </p:nvPr>
        </p:nvSpPr>
        <p:spPr>
          <a:xfrm>
            <a:off x="611191" y="3425762"/>
            <a:ext cx="1095375" cy="632862"/>
          </a:xfrm>
        </p:spPr>
        <p:txBody>
          <a:bodyPr anchor="ctr">
            <a:noAutofit/>
          </a:bodyPr>
          <a:lstStyle>
            <a:lvl1pPr marL="0" indent="0" algn="ctr">
              <a:buFontTx/>
              <a:buNone/>
              <a:defRPr sz="2000">
                <a:solidFill>
                  <a:schemeClr val="tx2"/>
                </a:solidFill>
                <a:latin typeface="Gotham Extra Light" pitchFamily="50" charset="0"/>
                <a:cs typeface="Gotham Extra Light" pitchFamily="50" charset="0"/>
              </a:defRPr>
            </a:lvl1pPr>
          </a:lstStyle>
          <a:p>
            <a:pPr lvl="0"/>
            <a:r>
              <a:rPr lang="nb-NO" sz="2000" dirty="0"/>
              <a:t>#4</a:t>
            </a:r>
            <a:endParaRPr lang="en-US" dirty="0"/>
          </a:p>
        </p:txBody>
      </p:sp>
      <p:sp>
        <p:nvSpPr>
          <p:cNvPr id="25" name="Text Placeholder 8"/>
          <p:cNvSpPr>
            <a:spLocks noGrp="1"/>
          </p:cNvSpPr>
          <p:nvPr>
            <p:ph type="body" sz="quarter" idx="19"/>
          </p:nvPr>
        </p:nvSpPr>
        <p:spPr>
          <a:xfrm>
            <a:off x="1706564" y="3425762"/>
            <a:ext cx="6826251" cy="632862"/>
          </a:xfrm>
        </p:spPr>
        <p:txBody>
          <a:bodyPr anchor="ctr">
            <a:noAutofit/>
          </a:bodyPr>
          <a:lstStyle>
            <a:lvl1pPr marL="0" indent="0">
              <a:spcBef>
                <a:spcPts val="0"/>
              </a:spcBef>
              <a:buNone/>
              <a:defRPr sz="1200" baseline="0">
                <a:latin typeface="Gotham Extra Light" pitchFamily="50" charset="0"/>
                <a:cs typeface="Gotham Extra Light" pitchFamily="50" charset="0"/>
              </a:defRPr>
            </a:lvl1pPr>
          </a:lstStyle>
          <a:p>
            <a:pPr lvl="0"/>
            <a:r>
              <a:rPr lang="en-US" dirty="0"/>
              <a:t>Edit Master text styles</a:t>
            </a:r>
          </a:p>
        </p:txBody>
      </p:sp>
      <p:sp>
        <p:nvSpPr>
          <p:cNvPr id="26" name="Text Placeholder 3"/>
          <p:cNvSpPr>
            <a:spLocks noGrp="1"/>
          </p:cNvSpPr>
          <p:nvPr>
            <p:ph type="body" sz="quarter" idx="20" hasCustomPrompt="1"/>
          </p:nvPr>
        </p:nvSpPr>
        <p:spPr>
          <a:xfrm>
            <a:off x="611191" y="4058624"/>
            <a:ext cx="1095375" cy="632862"/>
          </a:xfrm>
        </p:spPr>
        <p:txBody>
          <a:bodyPr anchor="ctr">
            <a:noAutofit/>
          </a:bodyPr>
          <a:lstStyle>
            <a:lvl1pPr marL="0" indent="0" algn="ctr">
              <a:buFontTx/>
              <a:buNone/>
              <a:defRPr sz="2000">
                <a:solidFill>
                  <a:schemeClr val="tx2"/>
                </a:solidFill>
                <a:latin typeface="Gotham Extra Light" pitchFamily="50" charset="0"/>
                <a:cs typeface="Gotham Extra Light" pitchFamily="50" charset="0"/>
              </a:defRPr>
            </a:lvl1pPr>
          </a:lstStyle>
          <a:p>
            <a:pPr lvl="0"/>
            <a:r>
              <a:rPr lang="nb-NO" sz="2000" dirty="0"/>
              <a:t>#5</a:t>
            </a:r>
            <a:endParaRPr lang="en-US" dirty="0"/>
          </a:p>
        </p:txBody>
      </p:sp>
      <p:sp>
        <p:nvSpPr>
          <p:cNvPr id="27" name="Text Placeholder 8"/>
          <p:cNvSpPr>
            <a:spLocks noGrp="1"/>
          </p:cNvSpPr>
          <p:nvPr>
            <p:ph type="body" sz="quarter" idx="21"/>
          </p:nvPr>
        </p:nvSpPr>
        <p:spPr>
          <a:xfrm>
            <a:off x="1706564" y="4058624"/>
            <a:ext cx="6826251" cy="632862"/>
          </a:xfrm>
        </p:spPr>
        <p:txBody>
          <a:bodyPr anchor="ctr">
            <a:noAutofit/>
          </a:bodyPr>
          <a:lstStyle>
            <a:lvl1pPr marL="0" indent="0">
              <a:spcBef>
                <a:spcPts val="0"/>
              </a:spcBef>
              <a:buNone/>
              <a:defRPr sz="1200" baseline="0">
                <a:latin typeface="Gotham Extra Light" pitchFamily="50" charset="0"/>
                <a:cs typeface="Gotham Extra Light" pitchFamily="50" charset="0"/>
              </a:defRPr>
            </a:lvl1pPr>
          </a:lstStyle>
          <a:p>
            <a:pPr lvl="0"/>
            <a:r>
              <a:rPr lang="en-US" dirty="0"/>
              <a:t>Edit Master text styles</a:t>
            </a:r>
          </a:p>
        </p:txBody>
      </p:sp>
    </p:spTree>
    <p:extLst>
      <p:ext uri="{BB962C8B-B14F-4D97-AF65-F5344CB8AC3E}">
        <p14:creationId xmlns:p14="http://schemas.microsoft.com/office/powerpoint/2010/main" val="3608490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3"/>
          </p:nvPr>
        </p:nvSpPr>
        <p:spPr>
          <a:xfrm>
            <a:off x="611188" y="1239374"/>
            <a:ext cx="7921627" cy="3564401"/>
          </a:xfrm>
        </p:spPr>
        <p:txBody>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369263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75777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 ill + tex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70839" y="1671642"/>
            <a:ext cx="3240000" cy="1449387"/>
          </a:xfrm>
          <a:prstGeom prst="rect">
            <a:avLst/>
          </a:prstGeom>
        </p:spPr>
        <p:txBody>
          <a:bodyPr/>
          <a:lstStyle/>
          <a:p>
            <a:endParaRPr lang="nb-NO" dirty="0"/>
          </a:p>
        </p:txBody>
      </p:sp>
      <p:sp>
        <p:nvSpPr>
          <p:cNvPr id="9" name="Picture Placeholder 7"/>
          <p:cNvSpPr>
            <a:spLocks noGrp="1"/>
          </p:cNvSpPr>
          <p:nvPr>
            <p:ph type="pic" sz="quarter" idx="11"/>
          </p:nvPr>
        </p:nvSpPr>
        <p:spPr>
          <a:xfrm>
            <a:off x="4931188" y="1671642"/>
            <a:ext cx="3240000" cy="1449387"/>
          </a:xfrm>
          <a:prstGeom prst="rect">
            <a:avLst/>
          </a:prstGeom>
        </p:spPr>
        <p:txBody>
          <a:bodyPr/>
          <a:lstStyle/>
          <a:p>
            <a:endParaRPr lang="nb-NO" dirty="0"/>
          </a:p>
        </p:txBody>
      </p:sp>
      <p:sp>
        <p:nvSpPr>
          <p:cNvPr id="14" name="Text Placeholder 13"/>
          <p:cNvSpPr>
            <a:spLocks noGrp="1"/>
          </p:cNvSpPr>
          <p:nvPr>
            <p:ph type="body" sz="quarter" idx="14"/>
          </p:nvPr>
        </p:nvSpPr>
        <p:spPr>
          <a:xfrm>
            <a:off x="4931189" y="3295653"/>
            <a:ext cx="3240001" cy="1508125"/>
          </a:xfrm>
          <a:prstGeom prst="rect">
            <a:avLst/>
          </a:prstGeom>
        </p:spPr>
        <p:txBody>
          <a:bodyPr>
            <a:noAutofit/>
          </a:bodyPr>
          <a:lstStyle>
            <a:lvl1pPr marL="0" indent="0" algn="ctr">
              <a:spcBef>
                <a:spcPts val="200"/>
              </a:spcBef>
              <a:spcAft>
                <a:spcPts val="200"/>
              </a:spcAft>
              <a:buNone/>
              <a:defRPr sz="1200"/>
            </a:lvl1pPr>
            <a:lvl2pPr marL="395981" indent="-179992">
              <a:defRPr sz="1051"/>
            </a:lvl2pPr>
          </a:lstStyle>
          <a:p>
            <a:pPr lvl="0"/>
            <a:r>
              <a:rPr lang="en-US" dirty="0"/>
              <a:t>Edit Master text styles</a:t>
            </a:r>
          </a:p>
          <a:p>
            <a:pPr lvl="0"/>
            <a:r>
              <a:rPr lang="en-US" dirty="0"/>
              <a:t>Second level</a:t>
            </a:r>
          </a:p>
        </p:txBody>
      </p:sp>
      <p:sp>
        <p:nvSpPr>
          <p:cNvPr id="7" name="Text Placeholder 13"/>
          <p:cNvSpPr>
            <a:spLocks noGrp="1"/>
          </p:cNvSpPr>
          <p:nvPr>
            <p:ph type="body" sz="quarter" idx="15"/>
          </p:nvPr>
        </p:nvSpPr>
        <p:spPr>
          <a:xfrm>
            <a:off x="970839" y="3296775"/>
            <a:ext cx="3240000" cy="1508125"/>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dirty="0"/>
              <a:t>Edit Master text styles</a:t>
            </a:r>
          </a:p>
          <a:p>
            <a:pPr lvl="0"/>
            <a:r>
              <a:rPr lang="en-US" dirty="0"/>
              <a:t>Second level</a:t>
            </a:r>
          </a:p>
        </p:txBody>
      </p:sp>
      <p:sp>
        <p:nvSpPr>
          <p:cNvPr id="2" name="Title 1"/>
          <p:cNvSpPr>
            <a:spLocks noGrp="1"/>
          </p:cNvSpPr>
          <p:nvPr>
            <p:ph type="title"/>
          </p:nvPr>
        </p:nvSpPr>
        <p:spPr/>
        <p:txBody>
          <a:bodyPr>
            <a:noAutofit/>
          </a:bodyPr>
          <a:lstStyle/>
          <a:p>
            <a:r>
              <a:rPr lang="en-US"/>
              <a:t>Click to edit Master title style</a:t>
            </a:r>
          </a:p>
        </p:txBody>
      </p:sp>
      <p:sp>
        <p:nvSpPr>
          <p:cNvPr id="4" name="Text Placeholder 3"/>
          <p:cNvSpPr>
            <a:spLocks noGrp="1"/>
          </p:cNvSpPr>
          <p:nvPr>
            <p:ph type="body" sz="quarter" idx="16" hasCustomPrompt="1"/>
          </p:nvPr>
        </p:nvSpPr>
        <p:spPr>
          <a:xfrm>
            <a:off x="970839" y="1239838"/>
            <a:ext cx="3240000" cy="431800"/>
          </a:xfrm>
        </p:spPr>
        <p:txBody>
          <a:bodyPr>
            <a:noAutofit/>
          </a:bodyPr>
          <a:lstStyle>
            <a:lvl1pPr marL="0" marR="0" indent="0" algn="ctr" defTabSz="914354" rtl="0" eaLnBrk="1" fontAlgn="base" latinLnBrk="0" hangingPunct="1">
              <a:lnSpc>
                <a:spcPct val="130000"/>
              </a:lnSpc>
              <a:spcBef>
                <a:spcPts val="500"/>
              </a:spcBef>
              <a:spcAft>
                <a:spcPct val="0"/>
              </a:spcAft>
              <a:buClr>
                <a:schemeClr val="accent1"/>
              </a:buClr>
              <a:buSzPct val="100000"/>
              <a:buFontTx/>
              <a:buNone/>
              <a:tabLst/>
              <a:defRPr sz="1600">
                <a:latin typeface="+mn-lt"/>
                <a:cs typeface="Gotham Extra Light" pitchFamily="50" charset="0"/>
              </a:defRPr>
            </a:lvl1pPr>
          </a:lstStyle>
          <a:p>
            <a:pPr marL="0" marR="0" lvl="0" indent="0" algn="ctr" defTabSz="914354" rtl="0" eaLnBrk="1" fontAlgn="base" latinLnBrk="0" hangingPunct="1">
              <a:lnSpc>
                <a:spcPct val="130000"/>
              </a:lnSpc>
              <a:spcBef>
                <a:spcPts val="500"/>
              </a:spcBef>
              <a:spcAft>
                <a:spcPct val="0"/>
              </a:spcAft>
              <a:buClr>
                <a:schemeClr val="accent1"/>
              </a:buClr>
              <a:buSzPct val="100000"/>
              <a:buFontTx/>
              <a:buNone/>
              <a:tabLst/>
              <a:defRPr/>
            </a:pPr>
            <a:r>
              <a:rPr lang="en-US" dirty="0"/>
              <a:t>Title (optional) – one line only</a:t>
            </a:r>
          </a:p>
        </p:txBody>
      </p:sp>
      <p:sp>
        <p:nvSpPr>
          <p:cNvPr id="11" name="Text Placeholder 3"/>
          <p:cNvSpPr>
            <a:spLocks noGrp="1"/>
          </p:cNvSpPr>
          <p:nvPr>
            <p:ph type="body" sz="quarter" idx="17" hasCustomPrompt="1"/>
          </p:nvPr>
        </p:nvSpPr>
        <p:spPr>
          <a:xfrm>
            <a:off x="4931190" y="1239838"/>
            <a:ext cx="3240001" cy="431800"/>
          </a:xfrm>
        </p:spPr>
        <p:txBody>
          <a:bodyPr>
            <a:noAutofit/>
          </a:bodyPr>
          <a:lstStyle>
            <a:lvl1pPr marL="0" marR="0" indent="0" algn="ctr" defTabSz="914354" rtl="0" eaLnBrk="1" fontAlgn="base" latinLnBrk="0" hangingPunct="1">
              <a:lnSpc>
                <a:spcPct val="130000"/>
              </a:lnSpc>
              <a:spcBef>
                <a:spcPts val="500"/>
              </a:spcBef>
              <a:spcAft>
                <a:spcPct val="0"/>
              </a:spcAft>
              <a:buClr>
                <a:schemeClr val="accent1"/>
              </a:buClr>
              <a:buSzPct val="100000"/>
              <a:buFontTx/>
              <a:buNone/>
              <a:tabLst/>
              <a:defRPr sz="1600">
                <a:latin typeface="+mn-lt"/>
                <a:cs typeface="Gotham Extra Light" pitchFamily="50" charset="0"/>
              </a:defRPr>
            </a:lvl1pPr>
          </a:lstStyle>
          <a:p>
            <a:pPr marL="0" marR="0" lvl="0" indent="0" algn="ctr" defTabSz="914354" rtl="0" eaLnBrk="1" fontAlgn="base" latinLnBrk="0" hangingPunct="1">
              <a:lnSpc>
                <a:spcPct val="130000"/>
              </a:lnSpc>
              <a:spcBef>
                <a:spcPts val="500"/>
              </a:spcBef>
              <a:spcAft>
                <a:spcPct val="0"/>
              </a:spcAft>
              <a:buClr>
                <a:schemeClr val="accent1"/>
              </a:buClr>
              <a:buSzPct val="100000"/>
              <a:buFontTx/>
              <a:buNone/>
              <a:tabLst/>
              <a:defRPr/>
            </a:pPr>
            <a:r>
              <a:rPr lang="en-US" dirty="0"/>
              <a:t>Title (optional) – one line only</a:t>
            </a:r>
          </a:p>
        </p:txBody>
      </p:sp>
    </p:spTree>
    <p:extLst>
      <p:ext uri="{BB962C8B-B14F-4D97-AF65-F5344CB8AC3E}">
        <p14:creationId xmlns:p14="http://schemas.microsoft.com/office/powerpoint/2010/main" val="1693159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3"/>
          <p:cNvSpPr>
            <a:spLocks noGrp="1"/>
          </p:cNvSpPr>
          <p:nvPr>
            <p:ph sz="quarter" idx="10"/>
          </p:nvPr>
        </p:nvSpPr>
        <p:spPr>
          <a:xfrm>
            <a:off x="611188" y="1239838"/>
            <a:ext cx="2614136" cy="3563937"/>
          </a:xfrm>
        </p:spPr>
        <p:txBody>
          <a:bodyPr/>
          <a:lstStyle>
            <a:lvl1pPr>
              <a:lnSpc>
                <a:spcPct val="100000"/>
              </a:lnSpc>
              <a:defRPr sz="1600"/>
            </a:lvl1pPr>
            <a:lvl2pPr>
              <a:lnSpc>
                <a:spcPct val="100000"/>
              </a:lnSpc>
              <a:defRPr sz="1400"/>
            </a:lvl2pPr>
          </a:lstStyle>
          <a:p>
            <a:pPr lvl="0"/>
            <a:r>
              <a:rPr lang="en-US" dirty="0"/>
              <a:t>Edit Master text styles</a:t>
            </a:r>
          </a:p>
          <a:p>
            <a:pPr lvl="1"/>
            <a:r>
              <a:rPr lang="en-US" dirty="0"/>
              <a:t>Second level</a:t>
            </a:r>
          </a:p>
        </p:txBody>
      </p:sp>
      <p:sp>
        <p:nvSpPr>
          <p:cNvPr id="4" name="Content Placeholder 3"/>
          <p:cNvSpPr>
            <a:spLocks noGrp="1"/>
          </p:cNvSpPr>
          <p:nvPr>
            <p:ph sz="quarter" idx="11"/>
          </p:nvPr>
        </p:nvSpPr>
        <p:spPr>
          <a:xfrm>
            <a:off x="3264933" y="1239838"/>
            <a:ext cx="2614136" cy="3563937"/>
          </a:xfrm>
        </p:spPr>
        <p:txBody>
          <a:bodyPr/>
          <a:lstStyle>
            <a:lvl1pPr>
              <a:lnSpc>
                <a:spcPct val="100000"/>
              </a:lnSpc>
              <a:defRPr sz="1600"/>
            </a:lvl1pPr>
            <a:lvl2pPr>
              <a:lnSpc>
                <a:spcPct val="100000"/>
              </a:lnSpc>
              <a:defRPr sz="1400"/>
            </a:lvl2pPr>
          </a:lstStyle>
          <a:p>
            <a:pPr lvl="0"/>
            <a:r>
              <a:rPr lang="en-US" dirty="0"/>
              <a:t>Edit Master text styles</a:t>
            </a:r>
          </a:p>
          <a:p>
            <a:pPr lvl="1"/>
            <a:r>
              <a:rPr lang="en-US" dirty="0"/>
              <a:t>Second level</a:t>
            </a:r>
          </a:p>
        </p:txBody>
      </p:sp>
      <p:sp>
        <p:nvSpPr>
          <p:cNvPr id="5" name="Content Placeholder 3"/>
          <p:cNvSpPr>
            <a:spLocks noGrp="1"/>
          </p:cNvSpPr>
          <p:nvPr>
            <p:ph sz="quarter" idx="12"/>
          </p:nvPr>
        </p:nvSpPr>
        <p:spPr>
          <a:xfrm>
            <a:off x="5918677" y="1239838"/>
            <a:ext cx="2614136" cy="3563937"/>
          </a:xfrm>
        </p:spPr>
        <p:txBody>
          <a:bodyPr/>
          <a:lstStyle>
            <a:lvl1pPr>
              <a:lnSpc>
                <a:spcPct val="100000"/>
              </a:lnSpc>
              <a:defRPr sz="1600"/>
            </a:lvl1pPr>
            <a:lvl2pPr>
              <a:lnSpc>
                <a:spcPct val="100000"/>
              </a:lnSpc>
              <a:defRPr sz="1400"/>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426759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6" hasCustomPrompt="1"/>
          </p:nvPr>
        </p:nvSpPr>
        <p:spPr>
          <a:xfrm>
            <a:off x="970839" y="2113698"/>
            <a:ext cx="3240000" cy="431800"/>
          </a:xfrm>
        </p:spPr>
        <p:txBody>
          <a:bodyPr>
            <a:noAutofit/>
          </a:bodyPr>
          <a:lstStyle>
            <a:lvl1pPr marL="0" indent="0" algn="ctr">
              <a:buFontTx/>
              <a:buNone/>
              <a:defRPr sz="2000">
                <a:latin typeface="+mn-lt"/>
                <a:cs typeface="Gotham Extra Light" pitchFamily="50" charset="0"/>
              </a:defRPr>
            </a:lvl1pPr>
          </a:lstStyle>
          <a:p>
            <a:pPr lvl="0"/>
            <a:r>
              <a:rPr lang="en-US" dirty="0"/>
              <a:t>Title – only one line</a:t>
            </a:r>
          </a:p>
        </p:txBody>
      </p:sp>
      <p:sp>
        <p:nvSpPr>
          <p:cNvPr id="11" name="Text Placeholder 3"/>
          <p:cNvSpPr>
            <a:spLocks noGrp="1"/>
          </p:cNvSpPr>
          <p:nvPr>
            <p:ph type="body" sz="quarter" idx="17" hasCustomPrompt="1"/>
          </p:nvPr>
        </p:nvSpPr>
        <p:spPr>
          <a:xfrm>
            <a:off x="4931190" y="2113698"/>
            <a:ext cx="3240001" cy="431800"/>
          </a:xfrm>
        </p:spPr>
        <p:txBody>
          <a:bodyPr>
            <a:noAutofit/>
          </a:bodyPr>
          <a:lstStyle>
            <a:lvl1pPr marL="0" indent="0" algn="ctr">
              <a:buFontTx/>
              <a:buNone/>
              <a:defRPr sz="2000">
                <a:latin typeface="+mn-lt"/>
                <a:cs typeface="Gotham Extra Light" pitchFamily="50" charset="0"/>
              </a:defRPr>
            </a:lvl1pPr>
          </a:lstStyle>
          <a:p>
            <a:pPr lvl="0"/>
            <a:r>
              <a:rPr lang="en-US" dirty="0"/>
              <a:t>Title – only one line</a:t>
            </a:r>
          </a:p>
        </p:txBody>
      </p:sp>
      <p:sp>
        <p:nvSpPr>
          <p:cNvPr id="8" name="Text Placeholder 13"/>
          <p:cNvSpPr>
            <a:spLocks noGrp="1"/>
          </p:cNvSpPr>
          <p:nvPr>
            <p:ph type="body" sz="quarter" idx="14"/>
          </p:nvPr>
        </p:nvSpPr>
        <p:spPr>
          <a:xfrm>
            <a:off x="4931189" y="3295653"/>
            <a:ext cx="3240001" cy="1508125"/>
          </a:xfrm>
          <a:prstGeom prst="rect">
            <a:avLst/>
          </a:prstGeom>
        </p:spPr>
        <p:txBody>
          <a:bodyPr>
            <a:noAutofit/>
          </a:bodyPr>
          <a:lstStyle>
            <a:lvl1pPr marL="0" indent="0" algn="ctr">
              <a:spcBef>
                <a:spcPts val="200"/>
              </a:spcBef>
              <a:spcAft>
                <a:spcPts val="200"/>
              </a:spcAft>
              <a:buNone/>
              <a:defRPr sz="1200"/>
            </a:lvl1pPr>
            <a:lvl2pPr marL="395981" indent="-179992">
              <a:defRPr sz="1051"/>
            </a:lvl2pPr>
          </a:lstStyle>
          <a:p>
            <a:pPr lvl="0"/>
            <a:r>
              <a:rPr lang="en-US" dirty="0"/>
              <a:t>Edit Master text styles</a:t>
            </a:r>
          </a:p>
          <a:p>
            <a:pPr lvl="0"/>
            <a:r>
              <a:rPr lang="en-US" dirty="0"/>
              <a:t>Second level</a:t>
            </a:r>
          </a:p>
        </p:txBody>
      </p:sp>
      <p:sp>
        <p:nvSpPr>
          <p:cNvPr id="9" name="Text Placeholder 13"/>
          <p:cNvSpPr>
            <a:spLocks noGrp="1"/>
          </p:cNvSpPr>
          <p:nvPr>
            <p:ph type="body" sz="quarter" idx="15"/>
          </p:nvPr>
        </p:nvSpPr>
        <p:spPr>
          <a:xfrm>
            <a:off x="970839" y="3296775"/>
            <a:ext cx="3240000" cy="1508125"/>
          </a:xfrm>
          <a:prstGeom prst="rect">
            <a:avLst/>
          </a:prstGeom>
        </p:spPr>
        <p:txBody>
          <a:bodyPr>
            <a:noAutofit/>
          </a:bodyPr>
          <a:lstStyle>
            <a:lvl1pPr marL="0" indent="0" algn="ctr">
              <a:spcBef>
                <a:spcPts val="200"/>
              </a:spcBef>
              <a:spcAft>
                <a:spcPts val="200"/>
              </a:spcAft>
              <a:buNone/>
              <a:defRPr sz="1200"/>
            </a:lvl1pPr>
            <a:lvl2pPr marL="215995" indent="0">
              <a:buNone/>
              <a:defRPr sz="1051"/>
            </a:lvl2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3485909746"/>
      </p:ext>
    </p:extLst>
  </p:cSld>
  <p:clrMapOvr>
    <a:masterClrMapping/>
  </p:clrMapOvr>
  <p:extLst>
    <p:ext uri="{DCECCB84-F9BA-43D5-87BE-67443E8EF086}">
      <p15:sldGuideLst xmlns:p15="http://schemas.microsoft.com/office/powerpoint/2012/main">
        <p15:guide id="1" orient="horz" pos="143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 ill + tex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11188" y="1671642"/>
            <a:ext cx="2614136" cy="1449387"/>
          </a:xfrm>
          <a:prstGeom prst="rect">
            <a:avLst/>
          </a:prstGeom>
        </p:spPr>
        <p:txBody>
          <a:bodyPr/>
          <a:lstStyle/>
          <a:p>
            <a:endParaRPr lang="nb-NO" dirty="0"/>
          </a:p>
        </p:txBody>
      </p:sp>
      <p:sp>
        <p:nvSpPr>
          <p:cNvPr id="9" name="Picture Placeholder 7"/>
          <p:cNvSpPr>
            <a:spLocks noGrp="1"/>
          </p:cNvSpPr>
          <p:nvPr>
            <p:ph type="pic" sz="quarter" idx="11"/>
          </p:nvPr>
        </p:nvSpPr>
        <p:spPr>
          <a:xfrm>
            <a:off x="3264931" y="1671642"/>
            <a:ext cx="2614137" cy="1449387"/>
          </a:xfrm>
          <a:prstGeom prst="rect">
            <a:avLst/>
          </a:prstGeom>
        </p:spPr>
        <p:txBody>
          <a:bodyPr/>
          <a:lstStyle/>
          <a:p>
            <a:endParaRPr lang="nb-NO" dirty="0"/>
          </a:p>
        </p:txBody>
      </p:sp>
      <p:sp>
        <p:nvSpPr>
          <p:cNvPr id="10" name="Picture Placeholder 7"/>
          <p:cNvSpPr>
            <a:spLocks noGrp="1"/>
          </p:cNvSpPr>
          <p:nvPr>
            <p:ph type="pic" sz="quarter" idx="12"/>
          </p:nvPr>
        </p:nvSpPr>
        <p:spPr>
          <a:xfrm>
            <a:off x="5918677" y="1671642"/>
            <a:ext cx="2614138" cy="1449387"/>
          </a:xfrm>
          <a:prstGeom prst="rect">
            <a:avLst/>
          </a:prstGeom>
        </p:spPr>
        <p:txBody>
          <a:bodyPr/>
          <a:lstStyle/>
          <a:p>
            <a:endParaRPr lang="nb-NO" dirty="0"/>
          </a:p>
        </p:txBody>
      </p:sp>
      <p:sp>
        <p:nvSpPr>
          <p:cNvPr id="13" name="Text Placeholder 3"/>
          <p:cNvSpPr>
            <a:spLocks noGrp="1"/>
          </p:cNvSpPr>
          <p:nvPr>
            <p:ph type="body" sz="quarter" idx="16" hasCustomPrompt="1"/>
          </p:nvPr>
        </p:nvSpPr>
        <p:spPr>
          <a:xfrm>
            <a:off x="611188" y="1239838"/>
            <a:ext cx="2614136" cy="431800"/>
          </a:xfrm>
        </p:spPr>
        <p:txBody>
          <a:bodyPr>
            <a:noAutofit/>
          </a:bodyPr>
          <a:lstStyle>
            <a:lvl1pPr marL="0" marR="0" indent="0" algn="ctr" defTabSz="914354" rtl="0" eaLnBrk="1" fontAlgn="base" latinLnBrk="0" hangingPunct="1">
              <a:lnSpc>
                <a:spcPct val="130000"/>
              </a:lnSpc>
              <a:spcBef>
                <a:spcPts val="500"/>
              </a:spcBef>
              <a:spcAft>
                <a:spcPct val="0"/>
              </a:spcAft>
              <a:buClr>
                <a:schemeClr val="accent1"/>
              </a:buClr>
              <a:buSzPct val="100000"/>
              <a:buFontTx/>
              <a:buNone/>
              <a:tabLst/>
              <a:defRPr sz="1600">
                <a:latin typeface="+mn-lt"/>
                <a:cs typeface="Gotham Extra Light" pitchFamily="50" charset="0"/>
              </a:defRPr>
            </a:lvl1pPr>
          </a:lstStyle>
          <a:p>
            <a:pPr marL="0" marR="0" lvl="0" indent="0" algn="ctr" defTabSz="914354" rtl="0" eaLnBrk="1" fontAlgn="base" latinLnBrk="0" hangingPunct="1">
              <a:lnSpc>
                <a:spcPct val="130000"/>
              </a:lnSpc>
              <a:spcBef>
                <a:spcPts val="500"/>
              </a:spcBef>
              <a:spcAft>
                <a:spcPct val="0"/>
              </a:spcAft>
              <a:buClr>
                <a:schemeClr val="accent1"/>
              </a:buClr>
              <a:buSzPct val="100000"/>
              <a:buFontTx/>
              <a:buNone/>
              <a:tabLst/>
              <a:defRPr/>
            </a:pPr>
            <a:r>
              <a:rPr lang="en-US" dirty="0"/>
              <a:t>Title (optional)</a:t>
            </a:r>
          </a:p>
        </p:txBody>
      </p:sp>
      <p:sp>
        <p:nvSpPr>
          <p:cNvPr id="15" name="Text Placeholder 3"/>
          <p:cNvSpPr>
            <a:spLocks noGrp="1"/>
          </p:cNvSpPr>
          <p:nvPr>
            <p:ph type="body" sz="quarter" idx="17" hasCustomPrompt="1"/>
          </p:nvPr>
        </p:nvSpPr>
        <p:spPr>
          <a:xfrm>
            <a:off x="3264930" y="1239838"/>
            <a:ext cx="2614139" cy="431800"/>
          </a:xfrm>
        </p:spPr>
        <p:txBody>
          <a:bodyPr>
            <a:noAutofit/>
          </a:bodyPr>
          <a:lstStyle>
            <a:lvl1pPr marL="0" marR="0" indent="0" algn="ctr" defTabSz="914354" rtl="0" eaLnBrk="1" fontAlgn="base" latinLnBrk="0" hangingPunct="1">
              <a:lnSpc>
                <a:spcPct val="130000"/>
              </a:lnSpc>
              <a:spcBef>
                <a:spcPts val="500"/>
              </a:spcBef>
              <a:spcAft>
                <a:spcPct val="0"/>
              </a:spcAft>
              <a:buClr>
                <a:schemeClr val="accent1"/>
              </a:buClr>
              <a:buSzPct val="100000"/>
              <a:buFontTx/>
              <a:buNone/>
              <a:tabLst/>
              <a:defRPr sz="1600">
                <a:latin typeface="+mn-lt"/>
                <a:cs typeface="Gotham Extra Light" pitchFamily="50" charset="0"/>
              </a:defRPr>
            </a:lvl1pPr>
          </a:lstStyle>
          <a:p>
            <a:pPr marL="0" marR="0" lvl="0" indent="0" algn="ctr" defTabSz="914354" rtl="0" eaLnBrk="1" fontAlgn="base" latinLnBrk="0" hangingPunct="1">
              <a:lnSpc>
                <a:spcPct val="130000"/>
              </a:lnSpc>
              <a:spcBef>
                <a:spcPts val="500"/>
              </a:spcBef>
              <a:spcAft>
                <a:spcPct val="0"/>
              </a:spcAft>
              <a:buClr>
                <a:schemeClr val="accent1"/>
              </a:buClr>
              <a:buSzPct val="100000"/>
              <a:buFontTx/>
              <a:buNone/>
              <a:tabLst/>
              <a:defRPr/>
            </a:pPr>
            <a:r>
              <a:rPr lang="en-US" dirty="0"/>
              <a:t>Title (optional)</a:t>
            </a:r>
          </a:p>
        </p:txBody>
      </p:sp>
      <p:sp>
        <p:nvSpPr>
          <p:cNvPr id="22" name="Text Placeholder 3"/>
          <p:cNvSpPr>
            <a:spLocks noGrp="1"/>
          </p:cNvSpPr>
          <p:nvPr>
            <p:ph type="body" sz="quarter" idx="18" hasCustomPrompt="1"/>
          </p:nvPr>
        </p:nvSpPr>
        <p:spPr>
          <a:xfrm>
            <a:off x="5918677" y="1239837"/>
            <a:ext cx="2614138" cy="431800"/>
          </a:xfrm>
        </p:spPr>
        <p:txBody>
          <a:bodyPr>
            <a:noAutofit/>
          </a:bodyPr>
          <a:lstStyle>
            <a:lvl1pPr marL="0" marR="0" indent="0" algn="ctr" defTabSz="914354" rtl="0" eaLnBrk="1" fontAlgn="base" latinLnBrk="0" hangingPunct="1">
              <a:lnSpc>
                <a:spcPct val="130000"/>
              </a:lnSpc>
              <a:spcBef>
                <a:spcPts val="500"/>
              </a:spcBef>
              <a:spcAft>
                <a:spcPct val="0"/>
              </a:spcAft>
              <a:buClr>
                <a:schemeClr val="accent1"/>
              </a:buClr>
              <a:buSzPct val="100000"/>
              <a:buFontTx/>
              <a:buNone/>
              <a:tabLst/>
              <a:defRPr sz="1600">
                <a:latin typeface="+mn-lt"/>
                <a:cs typeface="Gotham Extra Light" pitchFamily="50" charset="0"/>
              </a:defRPr>
            </a:lvl1pPr>
          </a:lstStyle>
          <a:p>
            <a:pPr marL="0" marR="0" lvl="0" indent="0" algn="ctr" defTabSz="914354" rtl="0" eaLnBrk="1" fontAlgn="base" latinLnBrk="0" hangingPunct="1">
              <a:lnSpc>
                <a:spcPct val="130000"/>
              </a:lnSpc>
              <a:spcBef>
                <a:spcPts val="500"/>
              </a:spcBef>
              <a:spcAft>
                <a:spcPct val="0"/>
              </a:spcAft>
              <a:buClr>
                <a:schemeClr val="accent1"/>
              </a:buClr>
              <a:buSzPct val="100000"/>
              <a:buFontTx/>
              <a:buNone/>
              <a:tabLst/>
              <a:defRPr/>
            </a:pPr>
            <a:r>
              <a:rPr lang="en-US" dirty="0"/>
              <a:t>Title (optional)</a:t>
            </a:r>
          </a:p>
        </p:txBody>
      </p:sp>
      <p:sp>
        <p:nvSpPr>
          <p:cNvPr id="17" name="Text Placeholder 13"/>
          <p:cNvSpPr>
            <a:spLocks noGrp="1"/>
          </p:cNvSpPr>
          <p:nvPr>
            <p:ph type="body" sz="quarter" idx="19"/>
          </p:nvPr>
        </p:nvSpPr>
        <p:spPr>
          <a:xfrm>
            <a:off x="611187" y="3296775"/>
            <a:ext cx="2608165" cy="1508125"/>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dirty="0"/>
              <a:t>Edit Master text styles</a:t>
            </a:r>
          </a:p>
          <a:p>
            <a:pPr lvl="0"/>
            <a:r>
              <a:rPr lang="en-US" dirty="0"/>
              <a:t>Second level</a:t>
            </a:r>
          </a:p>
        </p:txBody>
      </p:sp>
      <p:sp>
        <p:nvSpPr>
          <p:cNvPr id="18" name="Text Placeholder 13"/>
          <p:cNvSpPr>
            <a:spLocks noGrp="1"/>
          </p:cNvSpPr>
          <p:nvPr>
            <p:ph type="body" sz="quarter" idx="20"/>
          </p:nvPr>
        </p:nvSpPr>
        <p:spPr>
          <a:xfrm>
            <a:off x="3264933" y="3289323"/>
            <a:ext cx="2614136" cy="1508125"/>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dirty="0"/>
              <a:t>Edit Master text styles</a:t>
            </a:r>
          </a:p>
          <a:p>
            <a:pPr lvl="0"/>
            <a:r>
              <a:rPr lang="en-US" dirty="0"/>
              <a:t>Second level</a:t>
            </a:r>
          </a:p>
        </p:txBody>
      </p:sp>
      <p:sp>
        <p:nvSpPr>
          <p:cNvPr id="19" name="Text Placeholder 13"/>
          <p:cNvSpPr>
            <a:spLocks noGrp="1"/>
          </p:cNvSpPr>
          <p:nvPr>
            <p:ph type="body" sz="quarter" idx="21"/>
          </p:nvPr>
        </p:nvSpPr>
        <p:spPr>
          <a:xfrm>
            <a:off x="5918677" y="3296775"/>
            <a:ext cx="2614138" cy="1508125"/>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dirty="0"/>
              <a:t>Edit Master text styles</a:t>
            </a:r>
          </a:p>
          <a:p>
            <a:pPr lvl="0"/>
            <a:r>
              <a:rPr lang="en-US" dirty="0"/>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1479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3"/>
          <p:cNvSpPr>
            <a:spLocks noGrp="1"/>
          </p:cNvSpPr>
          <p:nvPr>
            <p:ph type="body" sz="quarter" idx="16" hasCustomPrompt="1"/>
          </p:nvPr>
        </p:nvSpPr>
        <p:spPr>
          <a:xfrm>
            <a:off x="611187" y="2140724"/>
            <a:ext cx="2617113" cy="431800"/>
          </a:xfrm>
        </p:spPr>
        <p:txBody>
          <a:bodyPr>
            <a:noAutofit/>
          </a:bodyPr>
          <a:lstStyle>
            <a:lvl1pPr marL="0" indent="0" algn="ctr">
              <a:buFontTx/>
              <a:buNone/>
              <a:defRPr sz="1800">
                <a:latin typeface="+mn-lt"/>
                <a:cs typeface="Gotham Extra Light" pitchFamily="50" charset="0"/>
              </a:defRPr>
            </a:lvl1pPr>
          </a:lstStyle>
          <a:p>
            <a:pPr lvl="0"/>
            <a:r>
              <a:rPr lang="en-US" dirty="0"/>
              <a:t>Title – only one line</a:t>
            </a:r>
          </a:p>
        </p:txBody>
      </p:sp>
      <p:sp>
        <p:nvSpPr>
          <p:cNvPr id="15" name="Text Placeholder 3"/>
          <p:cNvSpPr>
            <a:spLocks noGrp="1"/>
          </p:cNvSpPr>
          <p:nvPr>
            <p:ph type="body" sz="quarter" idx="17" hasCustomPrompt="1"/>
          </p:nvPr>
        </p:nvSpPr>
        <p:spPr>
          <a:xfrm>
            <a:off x="3261955" y="2140724"/>
            <a:ext cx="2617114" cy="431800"/>
          </a:xfrm>
        </p:spPr>
        <p:txBody>
          <a:bodyPr>
            <a:noAutofit/>
          </a:bodyPr>
          <a:lstStyle>
            <a:lvl1pPr marL="0" indent="0" algn="ctr">
              <a:buFontTx/>
              <a:buNone/>
              <a:defRPr sz="1800">
                <a:latin typeface="+mn-lt"/>
                <a:cs typeface="Gotham Extra Light" pitchFamily="50" charset="0"/>
              </a:defRPr>
            </a:lvl1pPr>
          </a:lstStyle>
          <a:p>
            <a:pPr lvl="0"/>
            <a:r>
              <a:rPr lang="en-US" dirty="0"/>
              <a:t>Title – only one line</a:t>
            </a:r>
          </a:p>
        </p:txBody>
      </p:sp>
      <p:sp>
        <p:nvSpPr>
          <p:cNvPr id="22" name="Text Placeholder 3"/>
          <p:cNvSpPr>
            <a:spLocks noGrp="1"/>
          </p:cNvSpPr>
          <p:nvPr>
            <p:ph type="body" sz="quarter" idx="18" hasCustomPrompt="1"/>
          </p:nvPr>
        </p:nvSpPr>
        <p:spPr>
          <a:xfrm>
            <a:off x="5918677" y="2140723"/>
            <a:ext cx="2614138" cy="431800"/>
          </a:xfrm>
        </p:spPr>
        <p:txBody>
          <a:bodyPr>
            <a:noAutofit/>
          </a:bodyPr>
          <a:lstStyle>
            <a:lvl1pPr marL="0" indent="0" algn="ctr">
              <a:buFontTx/>
              <a:buNone/>
              <a:defRPr sz="1800">
                <a:latin typeface="+mn-lt"/>
                <a:cs typeface="Gotham Extra Light" pitchFamily="50" charset="0"/>
              </a:defRPr>
            </a:lvl1pPr>
          </a:lstStyle>
          <a:p>
            <a:pPr lvl="0"/>
            <a:r>
              <a:rPr lang="en-US" dirty="0"/>
              <a:t>Title – only one line</a:t>
            </a:r>
          </a:p>
        </p:txBody>
      </p:sp>
      <p:sp>
        <p:nvSpPr>
          <p:cNvPr id="10" name="Text Placeholder 13"/>
          <p:cNvSpPr>
            <a:spLocks noGrp="1"/>
          </p:cNvSpPr>
          <p:nvPr>
            <p:ph type="body" sz="quarter" idx="19"/>
          </p:nvPr>
        </p:nvSpPr>
        <p:spPr>
          <a:xfrm>
            <a:off x="611188" y="3296775"/>
            <a:ext cx="2608164" cy="1508125"/>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dirty="0"/>
              <a:t>Edit Master text styles</a:t>
            </a:r>
          </a:p>
          <a:p>
            <a:pPr lvl="0"/>
            <a:r>
              <a:rPr lang="en-US" dirty="0"/>
              <a:t>Second level</a:t>
            </a:r>
          </a:p>
        </p:txBody>
      </p:sp>
      <p:sp>
        <p:nvSpPr>
          <p:cNvPr id="11" name="Text Placeholder 13"/>
          <p:cNvSpPr>
            <a:spLocks noGrp="1"/>
          </p:cNvSpPr>
          <p:nvPr>
            <p:ph type="body" sz="quarter" idx="20"/>
          </p:nvPr>
        </p:nvSpPr>
        <p:spPr>
          <a:xfrm>
            <a:off x="3264933" y="3289323"/>
            <a:ext cx="2614136" cy="1508125"/>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dirty="0"/>
              <a:t>Edit Master text styles</a:t>
            </a:r>
          </a:p>
          <a:p>
            <a:pPr lvl="0"/>
            <a:r>
              <a:rPr lang="en-US" dirty="0"/>
              <a:t>Second level</a:t>
            </a:r>
          </a:p>
        </p:txBody>
      </p:sp>
      <p:sp>
        <p:nvSpPr>
          <p:cNvPr id="17" name="Text Placeholder 13"/>
          <p:cNvSpPr>
            <a:spLocks noGrp="1"/>
          </p:cNvSpPr>
          <p:nvPr>
            <p:ph type="body" sz="quarter" idx="21"/>
          </p:nvPr>
        </p:nvSpPr>
        <p:spPr>
          <a:xfrm>
            <a:off x="5918677" y="3296775"/>
            <a:ext cx="2614138" cy="1508125"/>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1508033707"/>
      </p:ext>
    </p:extLst>
  </p:cSld>
  <p:clrMapOvr>
    <a:masterClrMapping/>
  </p:clrMapOvr>
  <p:extLst>
    <p:ext uri="{DCECCB84-F9BA-43D5-87BE-67443E8EF086}">
      <p15:sldGuideLst xmlns:p15="http://schemas.microsoft.com/office/powerpoint/2012/main">
        <p15:guide id="1" orient="horz" pos="143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 ill + tex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11190" y="1671642"/>
            <a:ext cx="1835999" cy="1449387"/>
          </a:xfrm>
          <a:prstGeom prst="rect">
            <a:avLst/>
          </a:prstGeom>
        </p:spPr>
        <p:txBody>
          <a:bodyPr/>
          <a:lstStyle/>
          <a:p>
            <a:endParaRPr lang="nb-NO" dirty="0"/>
          </a:p>
        </p:txBody>
      </p:sp>
      <p:sp>
        <p:nvSpPr>
          <p:cNvPr id="9" name="Picture Placeholder 7"/>
          <p:cNvSpPr>
            <a:spLocks noGrp="1"/>
          </p:cNvSpPr>
          <p:nvPr>
            <p:ph type="pic" sz="quarter" idx="11"/>
          </p:nvPr>
        </p:nvSpPr>
        <p:spPr>
          <a:xfrm>
            <a:off x="2637421" y="1671642"/>
            <a:ext cx="1836000" cy="1449387"/>
          </a:xfrm>
          <a:prstGeom prst="rect">
            <a:avLst/>
          </a:prstGeom>
        </p:spPr>
        <p:txBody>
          <a:bodyPr/>
          <a:lstStyle/>
          <a:p>
            <a:endParaRPr lang="nb-NO" dirty="0"/>
          </a:p>
        </p:txBody>
      </p:sp>
      <p:sp>
        <p:nvSpPr>
          <p:cNvPr id="14" name="Text Placeholder 13"/>
          <p:cNvSpPr>
            <a:spLocks noGrp="1"/>
          </p:cNvSpPr>
          <p:nvPr>
            <p:ph type="body" sz="quarter" idx="14"/>
          </p:nvPr>
        </p:nvSpPr>
        <p:spPr>
          <a:xfrm>
            <a:off x="2637421" y="3298756"/>
            <a:ext cx="1836000" cy="1508125"/>
          </a:xfrm>
          <a:prstGeom prst="rect">
            <a:avLst/>
          </a:prstGeom>
        </p:spPr>
        <p:txBody>
          <a:bodyPr/>
          <a:lstStyle>
            <a:lvl1pPr marL="0" indent="0" algn="ctr">
              <a:spcBef>
                <a:spcPts val="200"/>
              </a:spcBef>
              <a:spcAft>
                <a:spcPts val="200"/>
              </a:spcAft>
              <a:buNone/>
              <a:defRPr sz="1200"/>
            </a:lvl1pPr>
            <a:lvl2pPr marL="395981" indent="-179992" algn="l">
              <a:defRPr sz="1000"/>
            </a:lvl2pPr>
          </a:lstStyle>
          <a:p>
            <a:pPr lvl="0"/>
            <a:r>
              <a:rPr lang="en-US" dirty="0"/>
              <a:t>Edit Master text</a:t>
            </a:r>
          </a:p>
        </p:txBody>
      </p:sp>
      <p:sp>
        <p:nvSpPr>
          <p:cNvPr id="13" name="Text Placeholder 13"/>
          <p:cNvSpPr>
            <a:spLocks noGrp="1"/>
          </p:cNvSpPr>
          <p:nvPr>
            <p:ph type="body" sz="quarter" idx="15"/>
          </p:nvPr>
        </p:nvSpPr>
        <p:spPr>
          <a:xfrm>
            <a:off x="6689888" y="3298755"/>
            <a:ext cx="1836000" cy="1508125"/>
          </a:xfrm>
          <a:prstGeom prst="rect">
            <a:avLst/>
          </a:prstGeom>
        </p:spPr>
        <p:txBody>
          <a:bodyPr>
            <a:normAutofit/>
          </a:bodyPr>
          <a:lstStyle>
            <a:lvl1pPr marL="0" indent="0" algn="ctr">
              <a:spcBef>
                <a:spcPts val="200"/>
              </a:spcBef>
              <a:spcAft>
                <a:spcPts val="200"/>
              </a:spcAft>
              <a:buNone/>
              <a:defRPr sz="1200"/>
            </a:lvl1pPr>
            <a:lvl2pPr marL="215989" indent="0" algn="ctr">
              <a:buNone/>
              <a:defRPr sz="1200"/>
            </a:lvl2pPr>
          </a:lstStyle>
          <a:p>
            <a:pPr lvl="0"/>
            <a:r>
              <a:rPr lang="en-US" dirty="0"/>
              <a:t>Edit Master text</a:t>
            </a:r>
          </a:p>
        </p:txBody>
      </p:sp>
      <p:sp>
        <p:nvSpPr>
          <p:cNvPr id="16" name="Picture Placeholder 7"/>
          <p:cNvSpPr>
            <a:spLocks noGrp="1"/>
          </p:cNvSpPr>
          <p:nvPr>
            <p:ph type="pic" sz="quarter" idx="17"/>
          </p:nvPr>
        </p:nvSpPr>
        <p:spPr>
          <a:xfrm>
            <a:off x="4663655" y="1671642"/>
            <a:ext cx="1836000" cy="1449387"/>
          </a:xfrm>
          <a:prstGeom prst="rect">
            <a:avLst/>
          </a:prstGeom>
        </p:spPr>
        <p:txBody>
          <a:bodyPr/>
          <a:lstStyle/>
          <a:p>
            <a:endParaRPr lang="nb-NO" dirty="0"/>
          </a:p>
        </p:txBody>
      </p:sp>
      <p:sp>
        <p:nvSpPr>
          <p:cNvPr id="20" name="Picture Placeholder 7"/>
          <p:cNvSpPr>
            <a:spLocks noGrp="1"/>
          </p:cNvSpPr>
          <p:nvPr>
            <p:ph type="pic" sz="quarter" idx="18"/>
          </p:nvPr>
        </p:nvSpPr>
        <p:spPr>
          <a:xfrm>
            <a:off x="6689888" y="1671642"/>
            <a:ext cx="1836000" cy="1449387"/>
          </a:xfrm>
          <a:prstGeom prst="rect">
            <a:avLst/>
          </a:prstGeom>
        </p:spPr>
        <p:txBody>
          <a:bodyPr/>
          <a:lstStyle/>
          <a:p>
            <a:endParaRPr lang="nb-NO" dirty="0"/>
          </a:p>
        </p:txBody>
      </p:sp>
      <p:sp>
        <p:nvSpPr>
          <p:cNvPr id="12" name="Text Placeholder 13"/>
          <p:cNvSpPr>
            <a:spLocks noGrp="1"/>
          </p:cNvSpPr>
          <p:nvPr>
            <p:ph type="body" sz="quarter" idx="19"/>
          </p:nvPr>
        </p:nvSpPr>
        <p:spPr>
          <a:xfrm>
            <a:off x="611190" y="3298755"/>
            <a:ext cx="1835999" cy="1508125"/>
          </a:xfrm>
          <a:prstGeom prst="rect">
            <a:avLst/>
          </a:prstGeom>
        </p:spPr>
        <p:txBody>
          <a:bodyPr/>
          <a:lstStyle>
            <a:lvl1pPr marL="0" indent="0" algn="ctr">
              <a:spcBef>
                <a:spcPts val="200"/>
              </a:spcBef>
              <a:spcAft>
                <a:spcPts val="200"/>
              </a:spcAft>
              <a:buFont typeface="Arial" panose="020B0604020202020204" pitchFamily="34" charset="0"/>
              <a:buNone/>
              <a:defRPr sz="1200"/>
            </a:lvl1pPr>
            <a:lvl2pPr marL="395981" indent="-179992" algn="l">
              <a:defRPr sz="1000"/>
            </a:lvl2pPr>
          </a:lstStyle>
          <a:p>
            <a:pPr lvl="0"/>
            <a:r>
              <a:rPr lang="en-US" dirty="0"/>
              <a:t>Edit Master text</a:t>
            </a:r>
          </a:p>
        </p:txBody>
      </p:sp>
      <p:sp>
        <p:nvSpPr>
          <p:cNvPr id="15" name="Text Placeholder 13"/>
          <p:cNvSpPr>
            <a:spLocks noGrp="1"/>
          </p:cNvSpPr>
          <p:nvPr>
            <p:ph type="body" sz="quarter" idx="20"/>
          </p:nvPr>
        </p:nvSpPr>
        <p:spPr>
          <a:xfrm>
            <a:off x="4663655" y="3295653"/>
            <a:ext cx="1836000" cy="1508125"/>
          </a:xfrm>
          <a:prstGeom prst="rect">
            <a:avLst/>
          </a:prstGeom>
        </p:spPr>
        <p:txBody>
          <a:bodyPr>
            <a:normAutofit/>
          </a:bodyPr>
          <a:lstStyle>
            <a:lvl1pPr marL="0" indent="0" algn="ctr">
              <a:spcBef>
                <a:spcPts val="200"/>
              </a:spcBef>
              <a:spcAft>
                <a:spcPts val="200"/>
              </a:spcAft>
              <a:buNone/>
              <a:defRPr sz="1200"/>
            </a:lvl1pPr>
            <a:lvl2pPr marL="215989" indent="0" algn="ctr">
              <a:buNone/>
              <a:defRPr sz="1200"/>
            </a:lvl2pPr>
          </a:lstStyle>
          <a:p>
            <a:pPr lvl="0"/>
            <a:r>
              <a:rPr lang="en-US" dirty="0"/>
              <a:t>Edit Master text</a:t>
            </a:r>
          </a:p>
        </p:txBody>
      </p:sp>
      <p:sp>
        <p:nvSpPr>
          <p:cNvPr id="2" name="Title 1"/>
          <p:cNvSpPr>
            <a:spLocks noGrp="1"/>
          </p:cNvSpPr>
          <p:nvPr>
            <p:ph type="title"/>
          </p:nvPr>
        </p:nvSpPr>
        <p:spPr/>
        <p:txBody>
          <a:bodyPr/>
          <a:lstStyle/>
          <a:p>
            <a:r>
              <a:rPr lang="en-US" dirty="0"/>
              <a:t>Click to edit Master title style</a:t>
            </a:r>
          </a:p>
        </p:txBody>
      </p:sp>
      <p:sp>
        <p:nvSpPr>
          <p:cNvPr id="19" name="Text Placeholder 3"/>
          <p:cNvSpPr>
            <a:spLocks noGrp="1"/>
          </p:cNvSpPr>
          <p:nvPr>
            <p:ph type="body" sz="quarter" idx="16" hasCustomPrompt="1"/>
          </p:nvPr>
        </p:nvSpPr>
        <p:spPr>
          <a:xfrm>
            <a:off x="611189" y="1257854"/>
            <a:ext cx="1835999" cy="431800"/>
          </a:xfrm>
        </p:spPr>
        <p:txBody>
          <a:bodyPr>
            <a:normAutofit/>
          </a:bodyPr>
          <a:lstStyle>
            <a:lvl1pPr marL="0" indent="0" algn="ctr">
              <a:buFontTx/>
              <a:buNone/>
              <a:defRPr sz="1400">
                <a:latin typeface="+mn-lt"/>
                <a:cs typeface="Gotham Extra Light" pitchFamily="50" charset="0"/>
              </a:defRPr>
            </a:lvl1pPr>
          </a:lstStyle>
          <a:p>
            <a:pPr lvl="0"/>
            <a:r>
              <a:rPr lang="en-US" dirty="0"/>
              <a:t>Title – one line</a:t>
            </a:r>
          </a:p>
        </p:txBody>
      </p:sp>
      <p:sp>
        <p:nvSpPr>
          <p:cNvPr id="21" name="Text Placeholder 3"/>
          <p:cNvSpPr>
            <a:spLocks noGrp="1"/>
          </p:cNvSpPr>
          <p:nvPr>
            <p:ph type="body" sz="quarter" idx="21" hasCustomPrompt="1"/>
          </p:nvPr>
        </p:nvSpPr>
        <p:spPr>
          <a:xfrm>
            <a:off x="2637421" y="1257854"/>
            <a:ext cx="1836000" cy="431800"/>
          </a:xfrm>
        </p:spPr>
        <p:txBody>
          <a:bodyPr>
            <a:normAutofit/>
          </a:bodyPr>
          <a:lstStyle>
            <a:lvl1pPr marL="0" indent="0" algn="ctr">
              <a:buFontTx/>
              <a:buNone/>
              <a:defRPr sz="1400">
                <a:latin typeface="+mn-lt"/>
                <a:cs typeface="Gotham Extra Light" pitchFamily="50" charset="0"/>
              </a:defRPr>
            </a:lvl1pPr>
          </a:lstStyle>
          <a:p>
            <a:pPr lvl="0"/>
            <a:r>
              <a:rPr lang="en-US" dirty="0"/>
              <a:t>Title –one line</a:t>
            </a:r>
          </a:p>
        </p:txBody>
      </p:sp>
      <p:sp>
        <p:nvSpPr>
          <p:cNvPr id="22" name="Text Placeholder 3"/>
          <p:cNvSpPr>
            <a:spLocks noGrp="1"/>
          </p:cNvSpPr>
          <p:nvPr>
            <p:ph type="body" sz="quarter" idx="22" hasCustomPrompt="1"/>
          </p:nvPr>
        </p:nvSpPr>
        <p:spPr>
          <a:xfrm>
            <a:off x="6689888" y="1257853"/>
            <a:ext cx="1836000" cy="431800"/>
          </a:xfrm>
        </p:spPr>
        <p:txBody>
          <a:bodyPr>
            <a:normAutofit/>
          </a:bodyPr>
          <a:lstStyle>
            <a:lvl1pPr marL="0" indent="0" algn="ctr">
              <a:buFontTx/>
              <a:buNone/>
              <a:defRPr sz="1400">
                <a:latin typeface="+mn-lt"/>
                <a:cs typeface="Gotham Extra Light" pitchFamily="50" charset="0"/>
              </a:defRPr>
            </a:lvl1pPr>
          </a:lstStyle>
          <a:p>
            <a:pPr lvl="0"/>
            <a:r>
              <a:rPr lang="en-US" dirty="0"/>
              <a:t>Title –one line</a:t>
            </a:r>
          </a:p>
        </p:txBody>
      </p:sp>
      <p:sp>
        <p:nvSpPr>
          <p:cNvPr id="23" name="Text Placeholder 3"/>
          <p:cNvSpPr>
            <a:spLocks noGrp="1"/>
          </p:cNvSpPr>
          <p:nvPr>
            <p:ph type="body" sz="quarter" idx="23" hasCustomPrompt="1"/>
          </p:nvPr>
        </p:nvSpPr>
        <p:spPr>
          <a:xfrm>
            <a:off x="4663655" y="1257854"/>
            <a:ext cx="1836000" cy="431800"/>
          </a:xfrm>
        </p:spPr>
        <p:txBody>
          <a:bodyPr>
            <a:normAutofit/>
          </a:bodyPr>
          <a:lstStyle>
            <a:lvl1pPr marL="0" indent="0" algn="ctr">
              <a:buFontTx/>
              <a:buNone/>
              <a:defRPr sz="1400">
                <a:latin typeface="+mn-lt"/>
                <a:cs typeface="Gotham Extra Light" pitchFamily="50" charset="0"/>
              </a:defRPr>
            </a:lvl1pPr>
          </a:lstStyle>
          <a:p>
            <a:pPr lvl="0"/>
            <a:r>
              <a:rPr lang="en-US" dirty="0"/>
              <a:t>Title –one line</a:t>
            </a:r>
          </a:p>
        </p:txBody>
      </p:sp>
    </p:spTree>
    <p:extLst>
      <p:ext uri="{BB962C8B-B14F-4D97-AF65-F5344CB8AC3E}">
        <p14:creationId xmlns:p14="http://schemas.microsoft.com/office/powerpoint/2010/main" val="3992497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2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05568" y="481048"/>
            <a:ext cx="8146726" cy="747573"/>
          </a:xfrm>
        </p:spPr>
        <p:txBody>
          <a:bodyPr/>
          <a:lstStyle>
            <a:lvl1pPr>
              <a:defRPr sz="3200">
                <a:latin typeface="+mj-lt"/>
                <a:cs typeface="Gotham Book" pitchFamily="50" charset="0"/>
              </a:defRPr>
            </a:lvl1pPr>
          </a:lstStyle>
          <a:p>
            <a:r>
              <a:rPr lang="en-US" dirty="0"/>
              <a:t>CLICK TO EDIT </a:t>
            </a:r>
            <a:br>
              <a:rPr lang="en-US" dirty="0"/>
            </a:br>
            <a:r>
              <a:rPr lang="en-US" dirty="0"/>
              <a:t>MASTER TITLE STYLE</a:t>
            </a:r>
          </a:p>
        </p:txBody>
      </p:sp>
      <p:sp>
        <p:nvSpPr>
          <p:cNvPr id="6" name="Content Placeholder 2"/>
          <p:cNvSpPr>
            <a:spLocks noGrp="1"/>
          </p:cNvSpPr>
          <p:nvPr>
            <p:ph idx="1"/>
          </p:nvPr>
        </p:nvSpPr>
        <p:spPr>
          <a:xfrm>
            <a:off x="505568" y="1365311"/>
            <a:ext cx="3713279" cy="3374939"/>
          </a:xfrm>
        </p:spPr>
        <p:txBody>
          <a:bodyPr anchor="t">
            <a:normAutofit/>
          </a:bodyPr>
          <a:lstStyle>
            <a:lvl1pPr marL="0" indent="0">
              <a:lnSpc>
                <a:spcPct val="100000"/>
              </a:lnSpc>
              <a:spcBef>
                <a:spcPts val="1500"/>
              </a:spcBef>
              <a:spcAft>
                <a:spcPts val="500"/>
              </a:spcAft>
              <a:buNone/>
              <a:defRPr sz="2000">
                <a:latin typeface="Gotham Light" pitchFamily="50" charset="0"/>
                <a:cs typeface="Gotham Light" pitchFamily="50" charset="0"/>
              </a:defRPr>
            </a:lvl1pPr>
            <a:lvl2pPr marL="252000" indent="-180000">
              <a:lnSpc>
                <a:spcPct val="100000"/>
              </a:lnSpc>
              <a:spcBef>
                <a:spcPts val="500"/>
              </a:spcBef>
              <a:spcAft>
                <a:spcPts val="500"/>
              </a:spcAft>
              <a:buFont typeface="Wingdings 3" panose="05040102010807070707" pitchFamily="18" charset="2"/>
              <a:buChar char="}"/>
              <a:defRPr sz="1700">
                <a:latin typeface="Gotham Light" pitchFamily="50" charset="0"/>
                <a:cs typeface="Gotham Light" pitchFamily="50" charset="0"/>
              </a:defRPr>
            </a:lvl2pPr>
            <a:lvl3pPr marL="504000" indent="-180000">
              <a:lnSpc>
                <a:spcPct val="100000"/>
              </a:lnSpc>
              <a:spcBef>
                <a:spcPts val="500"/>
              </a:spcBef>
              <a:spcAft>
                <a:spcPts val="500"/>
              </a:spcAft>
              <a:buFont typeface="Wingdings 3" panose="05040102010807070707" pitchFamily="18" charset="2"/>
              <a:buChar char="}"/>
              <a:defRPr sz="1700">
                <a:latin typeface="Gotham Light" pitchFamily="50" charset="0"/>
                <a:cs typeface="Gotham Light" pitchFamily="50" charset="0"/>
              </a:defRPr>
            </a:lvl3pPr>
            <a:lvl5pPr>
              <a:defRPr/>
            </a:lvl5pPr>
          </a:lstStyle>
          <a:p>
            <a:pPr lvl="0"/>
            <a:r>
              <a:rPr lang="en-US" dirty="0"/>
              <a:t>Click to </a:t>
            </a:r>
            <a:r>
              <a:rPr lang="en-US" dirty="0" err="1"/>
              <a:t>ed</a:t>
            </a:r>
            <a:endParaRPr lang="en-US" dirty="0"/>
          </a:p>
          <a:p>
            <a:pPr lvl="0"/>
            <a:r>
              <a:rPr lang="en-US" dirty="0"/>
              <a:t>it Master text styles</a:t>
            </a:r>
          </a:p>
          <a:p>
            <a:pPr lvl="1"/>
            <a:r>
              <a:rPr lang="en-US" dirty="0"/>
              <a:t>Second level</a:t>
            </a:r>
          </a:p>
          <a:p>
            <a:pPr lvl="2"/>
            <a:r>
              <a:rPr lang="en-US" dirty="0"/>
              <a:t>Third level</a:t>
            </a:r>
          </a:p>
        </p:txBody>
      </p:sp>
      <p:sp>
        <p:nvSpPr>
          <p:cNvPr id="7" name="Content Placeholder 2"/>
          <p:cNvSpPr>
            <a:spLocks noGrp="1"/>
          </p:cNvSpPr>
          <p:nvPr>
            <p:ph idx="12"/>
          </p:nvPr>
        </p:nvSpPr>
        <p:spPr>
          <a:xfrm>
            <a:off x="4471262" y="1365311"/>
            <a:ext cx="4181033" cy="3374939"/>
          </a:xfrm>
        </p:spPr>
        <p:txBody>
          <a:bodyPr anchor="t">
            <a:normAutofit/>
          </a:bodyPr>
          <a:lstStyle>
            <a:lvl1pPr marL="0" indent="0">
              <a:lnSpc>
                <a:spcPct val="100000"/>
              </a:lnSpc>
              <a:spcBef>
                <a:spcPts val="1500"/>
              </a:spcBef>
              <a:spcAft>
                <a:spcPts val="500"/>
              </a:spcAft>
              <a:buNone/>
              <a:defRPr sz="2000">
                <a:latin typeface="Gotham Light" pitchFamily="50" charset="0"/>
                <a:cs typeface="Gotham Light" pitchFamily="50" charset="0"/>
              </a:defRPr>
            </a:lvl1pPr>
            <a:lvl2pPr marL="252000" indent="-180000">
              <a:lnSpc>
                <a:spcPct val="100000"/>
              </a:lnSpc>
              <a:spcAft>
                <a:spcPts val="500"/>
              </a:spcAft>
              <a:buFont typeface="Wingdings 3" panose="05040102010807070707" pitchFamily="18" charset="2"/>
              <a:buChar char="}"/>
              <a:defRPr sz="1700">
                <a:latin typeface="Gotham Light" pitchFamily="50" charset="0"/>
                <a:cs typeface="Gotham Light" pitchFamily="50" charset="0"/>
              </a:defRPr>
            </a:lvl2pPr>
            <a:lvl3pPr marL="504000" indent="-180000">
              <a:lnSpc>
                <a:spcPct val="100000"/>
              </a:lnSpc>
              <a:spcAft>
                <a:spcPts val="500"/>
              </a:spcAft>
              <a:buFont typeface="Wingdings 3" panose="05040102010807070707" pitchFamily="18" charset="2"/>
              <a:buChar char="}"/>
              <a:defRPr sz="1700">
                <a:latin typeface="Gotham Light" pitchFamily="50" charset="0"/>
                <a:cs typeface="Gotham Light" pitchFamily="50" charset="0"/>
              </a:defRPr>
            </a:lvl3pPr>
            <a:lvl5pPr>
              <a:defRPr/>
            </a:lvl5pPr>
          </a:lstStyle>
          <a:p>
            <a:pPr lvl="0"/>
            <a:r>
              <a:rPr lang="en-US" dirty="0"/>
              <a:t>Click to </a:t>
            </a:r>
            <a:r>
              <a:rPr lang="en-US" dirty="0" err="1"/>
              <a:t>ed</a:t>
            </a:r>
            <a:endParaRPr lang="en-US" dirty="0"/>
          </a:p>
          <a:p>
            <a:pPr lvl="0"/>
            <a:r>
              <a:rPr lang="en-US" dirty="0"/>
              <a:t>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53136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3">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77587" y="2706933"/>
            <a:ext cx="8055228" cy="814388"/>
          </a:xfrm>
          <a:prstGeom prst="rect">
            <a:avLst/>
          </a:prstGeom>
        </p:spPr>
        <p:txBody>
          <a:bodyPr>
            <a:normAutofit/>
          </a:bodyPr>
          <a:lstStyle>
            <a:lvl1pPr>
              <a:defRPr sz="3200">
                <a:latin typeface="Gotham Light" pitchFamily="50" charset="0"/>
                <a:cs typeface="Gotham Light" pitchFamily="50" charset="0"/>
              </a:defRPr>
            </a:lvl1pPr>
          </a:lstStyle>
          <a:p>
            <a:r>
              <a:rPr lang="en-US" dirty="0"/>
              <a:t>Presentation Title</a:t>
            </a:r>
            <a:endParaRPr dirty="0"/>
          </a:p>
        </p:txBody>
      </p:sp>
      <p:sp>
        <p:nvSpPr>
          <p:cNvPr id="8" name="Subtitle 2"/>
          <p:cNvSpPr>
            <a:spLocks noGrp="1"/>
          </p:cNvSpPr>
          <p:nvPr>
            <p:ph type="subTitle" idx="1"/>
          </p:nvPr>
        </p:nvSpPr>
        <p:spPr>
          <a:xfrm>
            <a:off x="508960" y="3602005"/>
            <a:ext cx="5454813" cy="1095501"/>
          </a:xfrm>
          <a:prstGeom prst="rect">
            <a:avLst/>
          </a:prstGeom>
        </p:spPr>
        <p:txBody>
          <a:bodyPr>
            <a:noAutofit/>
          </a:bodyPr>
          <a:lstStyle>
            <a:lvl1pPr marL="0" indent="0" algn="l">
              <a:spcBef>
                <a:spcPct val="0"/>
              </a:spcBef>
              <a:buFont typeface="Wingdings 2" pitchFamily="18" charset="2"/>
              <a:buNone/>
              <a:defRPr sz="1400" baseline="0">
                <a:solidFill>
                  <a:schemeClr val="tx2"/>
                </a:solidFill>
                <a:latin typeface="Gotham Light" pitchFamily="50" charset="0"/>
                <a:cs typeface="Gotham Light" pitchFamily="50" charset="0"/>
              </a:defRPr>
            </a:lvl1pPr>
            <a:lvl2pPr marL="457178" indent="0" algn="ctr">
              <a:spcBef>
                <a:spcPct val="0"/>
              </a:spcBef>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endParaRPr dirty="0"/>
          </a:p>
        </p:txBody>
      </p:sp>
      <p:cxnSp>
        <p:nvCxnSpPr>
          <p:cNvPr id="3" name="Straight Connector 2"/>
          <p:cNvCxnSpPr/>
          <p:nvPr userDrawn="1"/>
        </p:nvCxnSpPr>
        <p:spPr>
          <a:xfrm>
            <a:off x="6078073" y="3584076"/>
            <a:ext cx="0" cy="1095500"/>
          </a:xfrm>
          <a:prstGeom prst="line">
            <a:avLst/>
          </a:prstGeom>
          <a:ln w="6350"/>
        </p:spPr>
        <p:style>
          <a:lnRef idx="2">
            <a:schemeClr val="dk1"/>
          </a:lnRef>
          <a:fillRef idx="0">
            <a:schemeClr val="dk1"/>
          </a:fillRef>
          <a:effectRef idx="1">
            <a:schemeClr val="dk1"/>
          </a:effectRef>
          <a:fontRef idx="minor">
            <a:schemeClr val="tx1"/>
          </a:fontRef>
        </p:style>
      </p:cxnSp>
      <p:sp>
        <p:nvSpPr>
          <p:cNvPr id="6" name="Text Placeholder 5"/>
          <p:cNvSpPr>
            <a:spLocks noGrp="1"/>
          </p:cNvSpPr>
          <p:nvPr>
            <p:ph type="body" sz="quarter" idx="10"/>
          </p:nvPr>
        </p:nvSpPr>
        <p:spPr>
          <a:xfrm>
            <a:off x="6192842" y="3683279"/>
            <a:ext cx="2339975" cy="1014226"/>
          </a:xfrm>
          <a:prstGeom prst="rect">
            <a:avLst/>
          </a:prstGeom>
        </p:spPr>
        <p:txBody>
          <a:bodyPr anchor="t">
            <a:noAutofit/>
          </a:bodyPr>
          <a:lstStyle>
            <a:lvl1pPr marL="0" indent="0">
              <a:buNone/>
              <a:defRPr sz="1051" i="1" baseline="0">
                <a:latin typeface="+mj-lt"/>
              </a:defRPr>
            </a:lvl1pPr>
          </a:lstStyle>
          <a:p>
            <a:pPr lvl="0"/>
            <a:endParaRPr lang="nb-NO" dirty="0"/>
          </a:p>
        </p:txBody>
      </p:sp>
      <p:sp>
        <p:nvSpPr>
          <p:cNvPr id="9" name="Picture Placeholder 12"/>
          <p:cNvSpPr>
            <a:spLocks noGrp="1"/>
          </p:cNvSpPr>
          <p:nvPr>
            <p:ph type="pic" sz="quarter" idx="12"/>
          </p:nvPr>
        </p:nvSpPr>
        <p:spPr>
          <a:xfrm>
            <a:off x="3045600" y="-4483"/>
            <a:ext cx="3045600" cy="2607729"/>
          </a:xfrm>
          <a:prstGeom prst="rect">
            <a:avLst/>
          </a:prstGeom>
          <a:ln>
            <a:noFill/>
          </a:ln>
        </p:spPr>
        <p:style>
          <a:lnRef idx="2">
            <a:schemeClr val="accent2"/>
          </a:lnRef>
          <a:fillRef idx="1">
            <a:schemeClr val="lt1"/>
          </a:fillRef>
          <a:effectRef idx="0">
            <a:schemeClr val="accent2"/>
          </a:effectRef>
          <a:fontRef idx="none"/>
        </p:style>
        <p:txBody>
          <a:bodyPr/>
          <a:lstStyle>
            <a:lvl1pPr marL="0" indent="0">
              <a:buNone/>
              <a:defRPr/>
            </a:lvl1pPr>
          </a:lstStyle>
          <a:p>
            <a:endParaRPr lang="nb-NO" dirty="0"/>
          </a:p>
        </p:txBody>
      </p:sp>
      <p:sp>
        <p:nvSpPr>
          <p:cNvPr id="14" name="Picture Placeholder 12"/>
          <p:cNvSpPr>
            <a:spLocks noGrp="1"/>
          </p:cNvSpPr>
          <p:nvPr>
            <p:ph type="pic" sz="quarter" idx="14"/>
          </p:nvPr>
        </p:nvSpPr>
        <p:spPr>
          <a:xfrm>
            <a:off x="-1763" y="1276350"/>
            <a:ext cx="3045600" cy="1326896"/>
          </a:xfrm>
          <a:prstGeom prst="rect">
            <a:avLst/>
          </a:prstGeom>
          <a:ln>
            <a:noFill/>
          </a:ln>
        </p:spPr>
        <p:style>
          <a:lnRef idx="2">
            <a:schemeClr val="accent2"/>
          </a:lnRef>
          <a:fillRef idx="1">
            <a:schemeClr val="lt1"/>
          </a:fillRef>
          <a:effectRef idx="0">
            <a:schemeClr val="accent2"/>
          </a:effectRef>
          <a:fontRef idx="none"/>
        </p:style>
        <p:txBody>
          <a:bodyPr/>
          <a:lstStyle>
            <a:lvl1pPr marL="0" indent="0">
              <a:buNone/>
              <a:defRPr/>
            </a:lvl1pPr>
          </a:lstStyle>
          <a:p>
            <a:endParaRPr lang="nb-NO" dirty="0"/>
          </a:p>
        </p:txBody>
      </p:sp>
      <p:sp>
        <p:nvSpPr>
          <p:cNvPr id="15" name="Picture Placeholder 12"/>
          <p:cNvSpPr>
            <a:spLocks noGrp="1"/>
          </p:cNvSpPr>
          <p:nvPr>
            <p:ph type="pic" sz="quarter" idx="15"/>
          </p:nvPr>
        </p:nvSpPr>
        <p:spPr>
          <a:xfrm>
            <a:off x="-1763" y="-17502"/>
            <a:ext cx="1522800" cy="1303200"/>
          </a:xfrm>
          <a:prstGeom prst="rect">
            <a:avLst/>
          </a:prstGeom>
          <a:ln>
            <a:noFill/>
          </a:ln>
        </p:spPr>
        <p:style>
          <a:lnRef idx="2">
            <a:schemeClr val="accent2"/>
          </a:lnRef>
          <a:fillRef idx="1">
            <a:schemeClr val="lt1"/>
          </a:fillRef>
          <a:effectRef idx="0">
            <a:schemeClr val="accent2"/>
          </a:effectRef>
          <a:fontRef idx="none"/>
        </p:style>
        <p:txBody>
          <a:bodyPr/>
          <a:lstStyle>
            <a:lvl1pPr marL="0" indent="0">
              <a:buNone/>
              <a:defRPr/>
            </a:lvl1pPr>
          </a:lstStyle>
          <a:p>
            <a:endParaRPr lang="nb-NO" dirty="0"/>
          </a:p>
        </p:txBody>
      </p:sp>
      <p:sp>
        <p:nvSpPr>
          <p:cNvPr id="18" name="Picture Placeholder 12"/>
          <p:cNvSpPr>
            <a:spLocks noGrp="1"/>
          </p:cNvSpPr>
          <p:nvPr>
            <p:ph type="pic" sz="quarter" idx="16"/>
          </p:nvPr>
        </p:nvSpPr>
        <p:spPr>
          <a:xfrm>
            <a:off x="6098400" y="1276350"/>
            <a:ext cx="3045600" cy="1326896"/>
          </a:xfrm>
          <a:prstGeom prst="rect">
            <a:avLst/>
          </a:prstGeom>
          <a:ln>
            <a:noFill/>
          </a:ln>
        </p:spPr>
        <p:style>
          <a:lnRef idx="2">
            <a:schemeClr val="accent2"/>
          </a:lnRef>
          <a:fillRef idx="1">
            <a:schemeClr val="lt1"/>
          </a:fillRef>
          <a:effectRef idx="0">
            <a:schemeClr val="accent2"/>
          </a:effectRef>
          <a:fontRef idx="none"/>
        </p:style>
        <p:txBody>
          <a:bodyPr/>
          <a:lstStyle>
            <a:lvl1pPr marL="0" indent="0">
              <a:buNone/>
              <a:defRPr/>
            </a:lvl1pPr>
          </a:lstStyle>
          <a:p>
            <a:endParaRPr lang="nb-NO" dirty="0"/>
          </a:p>
        </p:txBody>
      </p:sp>
      <p:sp>
        <p:nvSpPr>
          <p:cNvPr id="19" name="Picture Placeholder 12"/>
          <p:cNvSpPr>
            <a:spLocks noGrp="1"/>
          </p:cNvSpPr>
          <p:nvPr>
            <p:ph type="pic" sz="quarter" idx="17"/>
          </p:nvPr>
        </p:nvSpPr>
        <p:spPr>
          <a:xfrm>
            <a:off x="6098400" y="-17502"/>
            <a:ext cx="3045600" cy="1303200"/>
          </a:xfrm>
          <a:prstGeom prst="rect">
            <a:avLst/>
          </a:prstGeom>
          <a:ln>
            <a:noFill/>
          </a:ln>
        </p:spPr>
        <p:style>
          <a:lnRef idx="2">
            <a:schemeClr val="accent2"/>
          </a:lnRef>
          <a:fillRef idx="1">
            <a:schemeClr val="lt1"/>
          </a:fillRef>
          <a:effectRef idx="0">
            <a:schemeClr val="accent2"/>
          </a:effectRef>
          <a:fontRef idx="none"/>
        </p:style>
        <p:txBody>
          <a:bodyPr/>
          <a:lstStyle>
            <a:lvl1pPr marL="0" indent="0">
              <a:buNone/>
              <a:defRPr/>
            </a:lvl1pPr>
          </a:lstStyle>
          <a:p>
            <a:endParaRPr lang="nb-NO" dirty="0"/>
          </a:p>
        </p:txBody>
      </p:sp>
      <p:sp>
        <p:nvSpPr>
          <p:cNvPr id="20" name="Picture Placeholder 12"/>
          <p:cNvSpPr>
            <a:spLocks noGrp="1"/>
          </p:cNvSpPr>
          <p:nvPr>
            <p:ph type="pic" sz="quarter" idx="18"/>
          </p:nvPr>
        </p:nvSpPr>
        <p:spPr>
          <a:xfrm>
            <a:off x="1521037" y="-17502"/>
            <a:ext cx="1522800" cy="1303200"/>
          </a:xfrm>
          <a:prstGeom prst="rect">
            <a:avLst/>
          </a:prstGeom>
          <a:ln>
            <a:noFill/>
          </a:ln>
        </p:spPr>
        <p:style>
          <a:lnRef idx="2">
            <a:schemeClr val="accent2"/>
          </a:lnRef>
          <a:fillRef idx="1">
            <a:schemeClr val="lt1"/>
          </a:fillRef>
          <a:effectRef idx="0">
            <a:schemeClr val="accent2"/>
          </a:effectRef>
          <a:fontRef idx="none"/>
        </p:style>
        <p:txBody>
          <a:bodyPr/>
          <a:lstStyle>
            <a:lvl1pPr marL="0" indent="0">
              <a:buNone/>
              <a:defRPr/>
            </a:lvl1pPr>
          </a:lstStyle>
          <a:p>
            <a:endParaRPr lang="nb-NO" dirty="0"/>
          </a:p>
        </p:txBody>
      </p:sp>
    </p:spTree>
    <p:extLst>
      <p:ext uri="{BB962C8B-B14F-4D97-AF65-F5344CB8AC3E}">
        <p14:creationId xmlns:p14="http://schemas.microsoft.com/office/powerpoint/2010/main" val="967561301"/>
      </p:ext>
    </p:extLst>
  </p:cSld>
  <p:clrMapOvr>
    <a:masterClrMapping/>
  </p:clrMapOvr>
  <p:extLst>
    <p:ext uri="{DCECCB84-F9BA-43D5-87BE-67443E8EF086}">
      <p15:sldGuideLst xmlns:p15="http://schemas.microsoft.com/office/powerpoint/2012/main">
        <p15:guide id="1" orient="horz" pos="2119" userDrawn="1">
          <p15:clr>
            <a:srgbClr val="FBAE40"/>
          </p15:clr>
        </p15:guide>
        <p15:guide id="2" orient="horz" pos="2436" userDrawn="1">
          <p15:clr>
            <a:srgbClr val="FBAE40"/>
          </p15:clr>
        </p15:guide>
        <p15:guide id="3" orient="horz" pos="164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764" y="1383490"/>
            <a:ext cx="8130904" cy="3334814"/>
          </a:xfrm>
        </p:spPr>
        <p:txBody>
          <a:bodyPr/>
          <a:lstStyle>
            <a:lvl1pPr marL="0" indent="0">
              <a:buNone/>
              <a:defRPr/>
            </a:lvl1pPr>
            <a:lvl5pPr>
              <a:defRPr/>
            </a:lvl5pPr>
          </a:lstStyle>
          <a:p>
            <a:pPr lvl="0"/>
            <a:endParaRPr lang="en-US" dirty="0"/>
          </a:p>
        </p:txBody>
      </p:sp>
      <p:sp>
        <p:nvSpPr>
          <p:cNvPr id="5" name="Title 1"/>
          <p:cNvSpPr>
            <a:spLocks noGrp="1"/>
          </p:cNvSpPr>
          <p:nvPr>
            <p:ph type="title" hasCustomPrompt="1"/>
          </p:nvPr>
        </p:nvSpPr>
        <p:spPr>
          <a:xfrm>
            <a:off x="512763" y="441391"/>
            <a:ext cx="8131030" cy="813617"/>
          </a:xfrm>
        </p:spPr>
        <p:txBody>
          <a:bodyPr/>
          <a:lstStyle>
            <a:lvl1pPr>
              <a:defRPr sz="3200">
                <a:latin typeface="+mj-lt"/>
                <a:cs typeface="Gotham Book" pitchFamily="50" charset="0"/>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2049881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able">
    <p:spTree>
      <p:nvGrpSpPr>
        <p:cNvPr id="1" name=""/>
        <p:cNvGrpSpPr/>
        <p:nvPr/>
      </p:nvGrpSpPr>
      <p:grpSpPr>
        <a:xfrm>
          <a:off x="0" y="0"/>
          <a:ext cx="0" cy="0"/>
          <a:chOff x="0" y="0"/>
          <a:chExt cx="0" cy="0"/>
        </a:xfrm>
      </p:grpSpPr>
      <p:sp>
        <p:nvSpPr>
          <p:cNvPr id="2" name="Title 1"/>
          <p:cNvSpPr>
            <a:spLocks noGrp="1"/>
          </p:cNvSpPr>
          <p:nvPr>
            <p:ph type="title"/>
          </p:nvPr>
        </p:nvSpPr>
        <p:spPr>
          <a:xfrm>
            <a:off x="496686" y="575922"/>
            <a:ext cx="8036127" cy="857250"/>
          </a:xfrm>
        </p:spPr>
        <p:txBody>
          <a:bodyPr/>
          <a:lstStyle>
            <a:lvl1pPr>
              <a:defRPr sz="2800"/>
            </a:lvl1pPr>
          </a:lstStyle>
          <a:p>
            <a:r>
              <a:rPr lang="en-US" dirty="0"/>
              <a:t>Click to edit Master title style</a:t>
            </a:r>
            <a:endParaRPr lang="nb-NO" dirty="0"/>
          </a:p>
        </p:txBody>
      </p:sp>
      <p:sp>
        <p:nvSpPr>
          <p:cNvPr id="5" name="Table Placeholder 4"/>
          <p:cNvSpPr>
            <a:spLocks noGrp="1"/>
          </p:cNvSpPr>
          <p:nvPr>
            <p:ph type="tbl" sz="quarter" idx="10"/>
          </p:nvPr>
        </p:nvSpPr>
        <p:spPr/>
        <p:txBody>
          <a:bodyPr/>
          <a:lstStyle/>
          <a:p>
            <a:endParaRPr lang="nb-NO"/>
          </a:p>
        </p:txBody>
      </p:sp>
    </p:spTree>
    <p:extLst>
      <p:ext uri="{BB962C8B-B14F-4D97-AF65-F5344CB8AC3E}">
        <p14:creationId xmlns:p14="http://schemas.microsoft.com/office/powerpoint/2010/main" val="86912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51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9144000" cy="5143500"/>
          </a:xfrm>
          <a:prstGeom prst="rect">
            <a:avLst/>
          </a:prstGeom>
        </p:spPr>
        <p:txBody>
          <a:bodyPr/>
          <a:lstStyle/>
          <a:p>
            <a:endParaRPr lang="nb-NO" dirty="0"/>
          </a:p>
        </p:txBody>
      </p:sp>
      <p:sp>
        <p:nvSpPr>
          <p:cNvPr id="4" name="Text Placeholder 3"/>
          <p:cNvSpPr>
            <a:spLocks noGrp="1"/>
          </p:cNvSpPr>
          <p:nvPr>
            <p:ph type="body" sz="quarter" idx="11" hasCustomPrompt="1"/>
          </p:nvPr>
        </p:nvSpPr>
        <p:spPr>
          <a:xfrm>
            <a:off x="1" y="2780003"/>
            <a:ext cx="5866483" cy="1087148"/>
          </a:xfrm>
          <a:prstGeom prst="rect">
            <a:avLst/>
          </a:prstGeom>
          <a:solidFill>
            <a:schemeClr val="bg1"/>
          </a:solidFill>
        </p:spPr>
        <p:txBody>
          <a:bodyPr lIns="612000" tIns="108000" rIns="180000" bIns="108000">
            <a:noAutofit/>
          </a:bodyPr>
          <a:lstStyle>
            <a:lvl1pPr marL="0" indent="0">
              <a:buFont typeface="Arial" panose="020B0604020202020204" pitchFamily="34" charset="0"/>
              <a:buNone/>
              <a:defRPr sz="2800">
                <a:solidFill>
                  <a:schemeClr val="accent1"/>
                </a:solidFill>
                <a:latin typeface="Gotham Extra Light" pitchFamily="50" charset="0"/>
                <a:cs typeface="Gotham Extra Light" pitchFamily="50" charset="0"/>
              </a:defRPr>
            </a:lvl1pPr>
          </a:lstStyle>
          <a:p>
            <a:pPr lvl="0"/>
            <a:r>
              <a:rPr lang="nb-NO" dirty="0"/>
              <a:t>Dfdsfd</a:t>
            </a:r>
          </a:p>
        </p:txBody>
      </p:sp>
      <p:sp>
        <p:nvSpPr>
          <p:cNvPr id="6" name="Text Placeholder 5"/>
          <p:cNvSpPr>
            <a:spLocks noGrp="1"/>
          </p:cNvSpPr>
          <p:nvPr>
            <p:ph type="body" sz="quarter" idx="12"/>
          </p:nvPr>
        </p:nvSpPr>
        <p:spPr>
          <a:xfrm>
            <a:off x="1" y="3320477"/>
            <a:ext cx="5866483" cy="927677"/>
          </a:xfrm>
          <a:prstGeom prst="rect">
            <a:avLst/>
          </a:prstGeom>
        </p:spPr>
        <p:txBody>
          <a:bodyPr lIns="612000">
            <a:normAutofit/>
          </a:bodyPr>
          <a:lstStyle>
            <a:lvl1pPr marL="0" indent="0">
              <a:buFont typeface="Arial" panose="020B0604020202020204" pitchFamily="34" charset="0"/>
              <a:buNone/>
              <a:defRPr sz="1600"/>
            </a:lvl1pPr>
          </a:lstStyle>
          <a:p>
            <a:pPr lvl="0"/>
            <a:r>
              <a:rPr lang="en-US" dirty="0"/>
              <a:t>Edit Master text styles</a:t>
            </a:r>
          </a:p>
        </p:txBody>
      </p:sp>
    </p:spTree>
    <p:extLst>
      <p:ext uri="{BB962C8B-B14F-4D97-AF65-F5344CB8AC3E}">
        <p14:creationId xmlns:p14="http://schemas.microsoft.com/office/powerpoint/2010/main" val="1165620169"/>
      </p:ext>
    </p:extLst>
  </p:cSld>
  <p:clrMapOvr>
    <a:masterClrMapping/>
  </p:clrMapOvr>
  <p:extLst>
    <p:ext uri="{DCECCB84-F9BA-43D5-87BE-67443E8EF086}">
      <p15:sldGuideLst xmlns:p15="http://schemas.microsoft.com/office/powerpoint/2012/main">
        <p15:guide id="1" orient="horz" pos="2119" userDrawn="1">
          <p15:clr>
            <a:srgbClr val="FBAE40"/>
          </p15:clr>
        </p15:guide>
        <p15:guide id="2" pos="2880" userDrawn="1">
          <p15:clr>
            <a:srgbClr val="FBAE40"/>
          </p15:clr>
        </p15:guide>
        <p15:guide id="3" orient="horz" pos="24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image +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5" name="Content Placeholder 3"/>
          <p:cNvSpPr>
            <a:spLocks noGrp="1"/>
          </p:cNvSpPr>
          <p:nvPr>
            <p:ph sz="quarter" idx="12"/>
          </p:nvPr>
        </p:nvSpPr>
        <p:spPr>
          <a:xfrm>
            <a:off x="611190" y="1239838"/>
            <a:ext cx="3960000" cy="3564401"/>
          </a:xfrm>
        </p:spPr>
        <p:txBody>
          <a:bodyPr/>
          <a:lstStyle/>
          <a:p>
            <a:pPr lvl="0"/>
            <a:r>
              <a:rPr lang="en-US" dirty="0"/>
              <a:t>Edit Master text styles</a:t>
            </a:r>
          </a:p>
          <a:p>
            <a:pPr lvl="1"/>
            <a:r>
              <a:rPr lang="en-US" dirty="0"/>
              <a:t>Second level</a:t>
            </a:r>
          </a:p>
        </p:txBody>
      </p:sp>
      <p:sp>
        <p:nvSpPr>
          <p:cNvPr id="7" name="Content Placeholder 3"/>
          <p:cNvSpPr>
            <a:spLocks noGrp="1"/>
          </p:cNvSpPr>
          <p:nvPr>
            <p:ph sz="quarter" idx="13"/>
          </p:nvPr>
        </p:nvSpPr>
        <p:spPr>
          <a:xfrm>
            <a:off x="4572816" y="1239374"/>
            <a:ext cx="3960000" cy="3564401"/>
          </a:xfrm>
        </p:spPr>
        <p:txBody>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24183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ex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8" name="Content Placeholder 3"/>
          <p:cNvSpPr>
            <a:spLocks noGrp="1"/>
          </p:cNvSpPr>
          <p:nvPr>
            <p:ph sz="quarter" idx="13"/>
          </p:nvPr>
        </p:nvSpPr>
        <p:spPr>
          <a:xfrm>
            <a:off x="3264932" y="1239838"/>
            <a:ext cx="5267881" cy="3563936"/>
          </a:xfrm>
        </p:spPr>
        <p:txBody>
          <a:bodyPr/>
          <a:lstStyle/>
          <a:p>
            <a:pPr lvl="0"/>
            <a:r>
              <a:rPr lang="en-US" dirty="0"/>
              <a:t>Edit Master text styles</a:t>
            </a:r>
          </a:p>
          <a:p>
            <a:pPr lvl="1"/>
            <a:r>
              <a:rPr lang="en-US" dirty="0"/>
              <a:t>Second level</a:t>
            </a:r>
          </a:p>
        </p:txBody>
      </p:sp>
      <p:sp>
        <p:nvSpPr>
          <p:cNvPr id="9" name="Content Placeholder 3"/>
          <p:cNvSpPr>
            <a:spLocks noGrp="1"/>
          </p:cNvSpPr>
          <p:nvPr>
            <p:ph sz="quarter" idx="14"/>
          </p:nvPr>
        </p:nvSpPr>
        <p:spPr>
          <a:xfrm>
            <a:off x="611187" y="1239839"/>
            <a:ext cx="2610730" cy="3563936"/>
          </a:xfrm>
        </p:spPr>
        <p:txBody>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64331913"/>
      </p:ext>
    </p:extLst>
  </p:cSld>
  <p:clrMapOvr>
    <a:masterClrMapping/>
  </p:clrMapOvr>
  <p:extLst>
    <p:ext uri="{DCECCB84-F9BA-43D5-87BE-67443E8EF086}">
      <p15:sldGuideLst xmlns:p15="http://schemas.microsoft.com/office/powerpoint/2012/main">
        <p15:guide id="1" orient="horz" pos="9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XL +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9" name="Content Placeholder 3"/>
          <p:cNvSpPr>
            <a:spLocks noGrp="1"/>
          </p:cNvSpPr>
          <p:nvPr>
            <p:ph sz="quarter" idx="13"/>
          </p:nvPr>
        </p:nvSpPr>
        <p:spPr>
          <a:xfrm>
            <a:off x="611187" y="1239838"/>
            <a:ext cx="5267881" cy="3563936"/>
          </a:xfrm>
        </p:spPr>
        <p:txBody>
          <a:bodyPr/>
          <a:lstStyle/>
          <a:p>
            <a:pPr lvl="0"/>
            <a:r>
              <a:rPr lang="en-US" dirty="0"/>
              <a:t>Edit Master text styles</a:t>
            </a:r>
          </a:p>
          <a:p>
            <a:pPr lvl="1"/>
            <a:r>
              <a:rPr lang="en-US" dirty="0"/>
              <a:t>Second level</a:t>
            </a:r>
          </a:p>
        </p:txBody>
      </p:sp>
      <p:sp>
        <p:nvSpPr>
          <p:cNvPr id="10" name="Content Placeholder 3"/>
          <p:cNvSpPr>
            <a:spLocks noGrp="1"/>
          </p:cNvSpPr>
          <p:nvPr>
            <p:ph sz="quarter" idx="14"/>
          </p:nvPr>
        </p:nvSpPr>
        <p:spPr>
          <a:xfrm>
            <a:off x="5918677" y="1239839"/>
            <a:ext cx="2610730" cy="3563936"/>
          </a:xfrm>
        </p:spPr>
        <p:txBody>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5370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3 message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611191" y="1527175"/>
            <a:ext cx="1095375" cy="882650"/>
          </a:xfrm>
        </p:spPr>
        <p:txBody>
          <a:bodyPr anchor="ctr">
            <a:noAutofit/>
          </a:bodyPr>
          <a:lstStyle>
            <a:lvl1pPr marL="0" indent="0" algn="ctr">
              <a:buFontTx/>
              <a:buNone/>
              <a:defRPr sz="2000">
                <a:solidFill>
                  <a:schemeClr val="tx2"/>
                </a:solidFill>
                <a:latin typeface="Gotham Extra Light" pitchFamily="50" charset="0"/>
                <a:cs typeface="Gotham Extra Light" pitchFamily="50" charset="0"/>
              </a:defRPr>
            </a:lvl1pPr>
          </a:lstStyle>
          <a:p>
            <a:pPr lvl="0"/>
            <a:r>
              <a:rPr lang="nb-NO" sz="2000" dirty="0"/>
              <a:t>#1</a:t>
            </a:r>
            <a:endParaRPr lang="en-US" dirty="0"/>
          </a:p>
        </p:txBody>
      </p:sp>
      <p:sp>
        <p:nvSpPr>
          <p:cNvPr id="6" name="Text Placeholder 3"/>
          <p:cNvSpPr>
            <a:spLocks noGrp="1"/>
          </p:cNvSpPr>
          <p:nvPr>
            <p:ph type="body" sz="quarter" idx="11" hasCustomPrompt="1"/>
          </p:nvPr>
        </p:nvSpPr>
        <p:spPr>
          <a:xfrm>
            <a:off x="611190" y="2632213"/>
            <a:ext cx="1095375" cy="882650"/>
          </a:xfrm>
        </p:spPr>
        <p:txBody>
          <a:bodyPr anchor="ctr">
            <a:noAutofit/>
          </a:bodyPr>
          <a:lstStyle>
            <a:lvl1pPr marL="0" indent="0" algn="ctr">
              <a:buFontTx/>
              <a:buNone/>
              <a:defRPr sz="2000">
                <a:solidFill>
                  <a:schemeClr val="tx2"/>
                </a:solidFill>
                <a:latin typeface="Gotham Extra Light" pitchFamily="50" charset="0"/>
                <a:cs typeface="Gotham Extra Light" pitchFamily="50" charset="0"/>
              </a:defRPr>
            </a:lvl1pPr>
          </a:lstStyle>
          <a:p>
            <a:pPr lvl="0"/>
            <a:r>
              <a:rPr lang="nb-NO" sz="2000" dirty="0"/>
              <a:t>#2</a:t>
            </a:r>
            <a:endParaRPr lang="en-US" dirty="0"/>
          </a:p>
        </p:txBody>
      </p:sp>
      <p:sp>
        <p:nvSpPr>
          <p:cNvPr id="7" name="Text Placeholder 3"/>
          <p:cNvSpPr>
            <a:spLocks noGrp="1"/>
          </p:cNvSpPr>
          <p:nvPr>
            <p:ph type="body" sz="quarter" idx="12" hasCustomPrompt="1"/>
          </p:nvPr>
        </p:nvSpPr>
        <p:spPr>
          <a:xfrm>
            <a:off x="611189" y="3737251"/>
            <a:ext cx="1095375" cy="882650"/>
          </a:xfrm>
        </p:spPr>
        <p:txBody>
          <a:bodyPr anchor="ctr">
            <a:noAutofit/>
          </a:bodyPr>
          <a:lstStyle>
            <a:lvl1pPr marL="0" indent="0" algn="ctr">
              <a:buFontTx/>
              <a:buNone/>
              <a:defRPr sz="2000">
                <a:solidFill>
                  <a:schemeClr val="tx2"/>
                </a:solidFill>
                <a:latin typeface="Gotham Extra Light" pitchFamily="50" charset="0"/>
                <a:cs typeface="Gotham Extra Light" pitchFamily="50" charset="0"/>
              </a:defRPr>
            </a:lvl1pPr>
          </a:lstStyle>
          <a:p>
            <a:pPr lvl="0"/>
            <a:r>
              <a:rPr lang="nb-NO" sz="2000" dirty="0"/>
              <a:t>#3</a:t>
            </a:r>
            <a:endParaRPr lang="en-US" dirty="0"/>
          </a:p>
        </p:txBody>
      </p:sp>
      <p:sp>
        <p:nvSpPr>
          <p:cNvPr id="9" name="Text Placeholder 8"/>
          <p:cNvSpPr>
            <a:spLocks noGrp="1"/>
          </p:cNvSpPr>
          <p:nvPr>
            <p:ph type="body" sz="quarter" idx="13"/>
          </p:nvPr>
        </p:nvSpPr>
        <p:spPr>
          <a:xfrm>
            <a:off x="1706564" y="1527175"/>
            <a:ext cx="6826251" cy="882650"/>
          </a:xfrm>
        </p:spPr>
        <p:txBody>
          <a:bodyPr anchor="ctr">
            <a:noAutofit/>
          </a:bodyPr>
          <a:lstStyle>
            <a:lvl1pPr marL="0" indent="0">
              <a:buNone/>
              <a:defRPr sz="1400">
                <a:latin typeface="Gotham Extra Light" pitchFamily="50" charset="0"/>
                <a:cs typeface="Gotham Extra Light" pitchFamily="50" charset="0"/>
              </a:defRPr>
            </a:lvl1pPr>
          </a:lstStyle>
          <a:p>
            <a:pPr lvl="0"/>
            <a:r>
              <a:rPr lang="en-US" dirty="0"/>
              <a:t>Edit Master text styles</a:t>
            </a:r>
          </a:p>
        </p:txBody>
      </p:sp>
      <p:sp>
        <p:nvSpPr>
          <p:cNvPr id="11" name="Text Placeholder 8"/>
          <p:cNvSpPr>
            <a:spLocks noGrp="1"/>
          </p:cNvSpPr>
          <p:nvPr>
            <p:ph type="body" sz="quarter" idx="14"/>
          </p:nvPr>
        </p:nvSpPr>
        <p:spPr>
          <a:xfrm>
            <a:off x="1706564" y="2632213"/>
            <a:ext cx="6826251" cy="882650"/>
          </a:xfrm>
        </p:spPr>
        <p:txBody>
          <a:bodyPr anchor="ctr">
            <a:noAutofit/>
          </a:bodyPr>
          <a:lstStyle>
            <a:lvl1pPr marL="0" indent="0">
              <a:buNone/>
              <a:defRPr sz="1400">
                <a:latin typeface="Gotham Extra Light" pitchFamily="50" charset="0"/>
                <a:cs typeface="Gotham Extra Light" pitchFamily="50" charset="0"/>
              </a:defRPr>
            </a:lvl1pPr>
          </a:lstStyle>
          <a:p>
            <a:pPr lvl="0"/>
            <a:r>
              <a:rPr lang="en-US" dirty="0"/>
              <a:t>Edit Master text styles</a:t>
            </a:r>
          </a:p>
        </p:txBody>
      </p:sp>
      <p:sp>
        <p:nvSpPr>
          <p:cNvPr id="12" name="Text Placeholder 8"/>
          <p:cNvSpPr>
            <a:spLocks noGrp="1"/>
          </p:cNvSpPr>
          <p:nvPr>
            <p:ph type="body" sz="quarter" idx="15"/>
          </p:nvPr>
        </p:nvSpPr>
        <p:spPr>
          <a:xfrm>
            <a:off x="1706561" y="3737251"/>
            <a:ext cx="6826251" cy="882650"/>
          </a:xfrm>
        </p:spPr>
        <p:txBody>
          <a:bodyPr anchor="ctr">
            <a:noAutofit/>
          </a:bodyPr>
          <a:lstStyle>
            <a:lvl1pPr marL="0" indent="0">
              <a:buNone/>
              <a:defRPr sz="1400">
                <a:latin typeface="Gotham Extra Light" pitchFamily="50" charset="0"/>
                <a:cs typeface="Gotham Extra Light" pitchFamily="50" charset="0"/>
              </a:defRPr>
            </a:lvl1pPr>
          </a:lstStyle>
          <a:p>
            <a:pPr lvl="0"/>
            <a:r>
              <a:rPr lang="en-US" dirty="0"/>
              <a:t>Edit Master text styles</a:t>
            </a:r>
          </a:p>
        </p:txBody>
      </p:sp>
    </p:spTree>
    <p:extLst>
      <p:ext uri="{BB962C8B-B14F-4D97-AF65-F5344CB8AC3E}">
        <p14:creationId xmlns:p14="http://schemas.microsoft.com/office/powerpoint/2010/main" val="1748078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3 messages img + text">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t>Click to edit Master title style</a:t>
            </a:r>
          </a:p>
        </p:txBody>
      </p:sp>
      <p:sp>
        <p:nvSpPr>
          <p:cNvPr id="9" name="Text Placeholder 8"/>
          <p:cNvSpPr>
            <a:spLocks noGrp="1"/>
          </p:cNvSpPr>
          <p:nvPr>
            <p:ph type="body" sz="quarter" idx="13"/>
          </p:nvPr>
        </p:nvSpPr>
        <p:spPr>
          <a:xfrm>
            <a:off x="3139591" y="1527175"/>
            <a:ext cx="5393223" cy="882650"/>
          </a:xfrm>
        </p:spPr>
        <p:txBody>
          <a:bodyPr anchor="ctr">
            <a:noAutofit/>
          </a:bodyPr>
          <a:lstStyle>
            <a:lvl1pPr marL="0" indent="0">
              <a:buNone/>
              <a:defRPr sz="1400">
                <a:latin typeface="Gotham Extra Light" pitchFamily="50" charset="0"/>
                <a:cs typeface="Gotham Extra Light" pitchFamily="50" charset="0"/>
              </a:defRPr>
            </a:lvl1pPr>
          </a:lstStyle>
          <a:p>
            <a:pPr lvl="0"/>
            <a:r>
              <a:rPr lang="en-US" dirty="0"/>
              <a:t>Edit Master text styles</a:t>
            </a:r>
          </a:p>
        </p:txBody>
      </p:sp>
      <p:sp>
        <p:nvSpPr>
          <p:cNvPr id="11" name="Text Placeholder 8"/>
          <p:cNvSpPr>
            <a:spLocks noGrp="1"/>
          </p:cNvSpPr>
          <p:nvPr>
            <p:ph type="body" sz="quarter" idx="14"/>
          </p:nvPr>
        </p:nvSpPr>
        <p:spPr>
          <a:xfrm>
            <a:off x="3139591" y="2632213"/>
            <a:ext cx="5393223" cy="882650"/>
          </a:xfrm>
        </p:spPr>
        <p:txBody>
          <a:bodyPr anchor="ctr">
            <a:noAutofit/>
          </a:bodyPr>
          <a:lstStyle>
            <a:lvl1pPr marL="0" indent="0">
              <a:buNone/>
              <a:defRPr sz="1400">
                <a:latin typeface="Gotham Extra Light" pitchFamily="50" charset="0"/>
                <a:cs typeface="Gotham Extra Light" pitchFamily="50" charset="0"/>
              </a:defRPr>
            </a:lvl1pPr>
          </a:lstStyle>
          <a:p>
            <a:pPr lvl="0"/>
            <a:r>
              <a:rPr lang="en-US" dirty="0"/>
              <a:t>Edit Master text styles</a:t>
            </a:r>
          </a:p>
        </p:txBody>
      </p:sp>
      <p:sp>
        <p:nvSpPr>
          <p:cNvPr id="12" name="Text Placeholder 8"/>
          <p:cNvSpPr>
            <a:spLocks noGrp="1"/>
          </p:cNvSpPr>
          <p:nvPr>
            <p:ph type="body" sz="quarter" idx="15"/>
          </p:nvPr>
        </p:nvSpPr>
        <p:spPr>
          <a:xfrm>
            <a:off x="3139590" y="3737251"/>
            <a:ext cx="5393223" cy="882650"/>
          </a:xfrm>
        </p:spPr>
        <p:txBody>
          <a:bodyPr anchor="ctr">
            <a:noAutofit/>
          </a:bodyPr>
          <a:lstStyle>
            <a:lvl1pPr marL="0" indent="0">
              <a:buNone/>
              <a:defRPr sz="1400">
                <a:latin typeface="Gotham Extra Light" pitchFamily="50" charset="0"/>
                <a:cs typeface="Gotham Extra Light" pitchFamily="50" charset="0"/>
              </a:defRPr>
            </a:lvl1pPr>
          </a:lstStyle>
          <a:p>
            <a:pPr lvl="0"/>
            <a:r>
              <a:rPr lang="en-US" dirty="0"/>
              <a:t>Edit Master text styles</a:t>
            </a:r>
          </a:p>
        </p:txBody>
      </p:sp>
      <p:sp>
        <p:nvSpPr>
          <p:cNvPr id="5" name="Picture Placeholder 4"/>
          <p:cNvSpPr>
            <a:spLocks noGrp="1"/>
          </p:cNvSpPr>
          <p:nvPr>
            <p:ph type="pic" sz="quarter" idx="16"/>
          </p:nvPr>
        </p:nvSpPr>
        <p:spPr>
          <a:xfrm>
            <a:off x="611191" y="1384304"/>
            <a:ext cx="2528887" cy="1121295"/>
          </a:xfrm>
        </p:spPr>
        <p:txBody>
          <a:bodyPr/>
          <a:lstStyle/>
          <a:p>
            <a:endParaRPr lang="en-US"/>
          </a:p>
        </p:txBody>
      </p:sp>
      <p:sp>
        <p:nvSpPr>
          <p:cNvPr id="13" name="Picture Placeholder 4"/>
          <p:cNvSpPr>
            <a:spLocks noGrp="1"/>
          </p:cNvSpPr>
          <p:nvPr>
            <p:ph type="pic" sz="quarter" idx="17"/>
          </p:nvPr>
        </p:nvSpPr>
        <p:spPr>
          <a:xfrm>
            <a:off x="610703" y="2512894"/>
            <a:ext cx="2528887" cy="1121295"/>
          </a:xfrm>
        </p:spPr>
        <p:txBody>
          <a:bodyPr/>
          <a:lstStyle/>
          <a:p>
            <a:endParaRPr lang="en-US"/>
          </a:p>
        </p:txBody>
      </p:sp>
      <p:sp>
        <p:nvSpPr>
          <p:cNvPr id="14" name="Picture Placeholder 4"/>
          <p:cNvSpPr>
            <a:spLocks noGrp="1"/>
          </p:cNvSpPr>
          <p:nvPr>
            <p:ph type="pic" sz="quarter" idx="18"/>
          </p:nvPr>
        </p:nvSpPr>
        <p:spPr>
          <a:xfrm>
            <a:off x="610701" y="3634189"/>
            <a:ext cx="2528887" cy="1121295"/>
          </a:xfrm>
        </p:spPr>
        <p:txBody>
          <a:bodyPr/>
          <a:lstStyle/>
          <a:p>
            <a:endParaRPr lang="en-US"/>
          </a:p>
        </p:txBody>
      </p:sp>
    </p:spTree>
    <p:extLst>
      <p:ext uri="{BB962C8B-B14F-4D97-AF65-F5344CB8AC3E}">
        <p14:creationId xmlns:p14="http://schemas.microsoft.com/office/powerpoint/2010/main" val="2061164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 messages img + text">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Click to edit Master title style</a:t>
            </a:r>
          </a:p>
        </p:txBody>
      </p:sp>
      <p:sp>
        <p:nvSpPr>
          <p:cNvPr id="9" name="Text Placeholder 8"/>
          <p:cNvSpPr>
            <a:spLocks noGrp="1"/>
          </p:cNvSpPr>
          <p:nvPr>
            <p:ph type="body" sz="quarter" idx="13"/>
          </p:nvPr>
        </p:nvSpPr>
        <p:spPr>
          <a:xfrm>
            <a:off x="3139591" y="1527175"/>
            <a:ext cx="5393223" cy="1265574"/>
          </a:xfrm>
        </p:spPr>
        <p:txBody>
          <a:bodyPr anchor="ctr">
            <a:noAutofit/>
          </a:bodyPr>
          <a:lstStyle>
            <a:lvl1pPr marL="0" indent="0">
              <a:buNone/>
              <a:defRPr sz="1400">
                <a:latin typeface="Gotham Extra Light" pitchFamily="50" charset="0"/>
                <a:cs typeface="Gotham Extra Light" pitchFamily="50" charset="0"/>
              </a:defRPr>
            </a:lvl1pPr>
          </a:lstStyle>
          <a:p>
            <a:pPr lvl="0"/>
            <a:r>
              <a:rPr lang="en-US" dirty="0"/>
              <a:t>Edit Master text styles</a:t>
            </a:r>
          </a:p>
        </p:txBody>
      </p:sp>
      <p:sp>
        <p:nvSpPr>
          <p:cNvPr id="5" name="Picture Placeholder 4"/>
          <p:cNvSpPr>
            <a:spLocks noGrp="1"/>
          </p:cNvSpPr>
          <p:nvPr>
            <p:ph type="pic" sz="quarter" idx="16"/>
          </p:nvPr>
        </p:nvSpPr>
        <p:spPr>
          <a:xfrm>
            <a:off x="611191" y="1384304"/>
            <a:ext cx="2528887" cy="1602139"/>
          </a:xfrm>
        </p:spPr>
        <p:txBody>
          <a:bodyPr/>
          <a:lstStyle/>
          <a:p>
            <a:endParaRPr lang="en-US"/>
          </a:p>
        </p:txBody>
      </p:sp>
      <p:sp>
        <p:nvSpPr>
          <p:cNvPr id="10" name="Text Placeholder 8"/>
          <p:cNvSpPr>
            <a:spLocks noGrp="1"/>
          </p:cNvSpPr>
          <p:nvPr>
            <p:ph type="body" sz="quarter" idx="17"/>
          </p:nvPr>
        </p:nvSpPr>
        <p:spPr>
          <a:xfrm>
            <a:off x="3139591" y="3266934"/>
            <a:ext cx="5393223" cy="1265574"/>
          </a:xfrm>
        </p:spPr>
        <p:txBody>
          <a:bodyPr anchor="ctr">
            <a:noAutofit/>
          </a:bodyPr>
          <a:lstStyle>
            <a:lvl1pPr marL="0" indent="0">
              <a:buNone/>
              <a:defRPr sz="1400">
                <a:latin typeface="Gotham Extra Light" pitchFamily="50" charset="0"/>
                <a:cs typeface="Gotham Extra Light" pitchFamily="50" charset="0"/>
              </a:defRPr>
            </a:lvl1pPr>
          </a:lstStyle>
          <a:p>
            <a:pPr lvl="0"/>
            <a:r>
              <a:rPr lang="en-US" dirty="0"/>
              <a:t>Edit Master text styles</a:t>
            </a:r>
          </a:p>
        </p:txBody>
      </p:sp>
      <p:sp>
        <p:nvSpPr>
          <p:cNvPr id="15" name="Picture Placeholder 4"/>
          <p:cNvSpPr>
            <a:spLocks noGrp="1"/>
          </p:cNvSpPr>
          <p:nvPr>
            <p:ph type="pic" sz="quarter" idx="18"/>
          </p:nvPr>
        </p:nvSpPr>
        <p:spPr>
          <a:xfrm>
            <a:off x="611191" y="3124063"/>
            <a:ext cx="2528887" cy="1602139"/>
          </a:xfrm>
        </p:spPr>
        <p:txBody>
          <a:bodyPr/>
          <a:lstStyle/>
          <a:p>
            <a:endParaRPr lang="en-US"/>
          </a:p>
        </p:txBody>
      </p:sp>
    </p:spTree>
    <p:extLst>
      <p:ext uri="{BB962C8B-B14F-4D97-AF65-F5344CB8AC3E}">
        <p14:creationId xmlns:p14="http://schemas.microsoft.com/office/powerpoint/2010/main" val="438276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4"/>
            <a:ext cx="9144000" cy="337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17" name="Text Placeholder 27"/>
          <p:cNvSpPr txBox="1">
            <a:spLocks/>
          </p:cNvSpPr>
          <p:nvPr userDrawn="1"/>
        </p:nvSpPr>
        <p:spPr>
          <a:xfrm>
            <a:off x="518186" y="60099"/>
            <a:ext cx="3315687" cy="264318"/>
          </a:xfrm>
          <a:prstGeom prst="rect">
            <a:avLst/>
          </a:prstGeom>
        </p:spPr>
        <p:txBody>
          <a:bodyPr/>
          <a:lstStyle>
            <a:lvl1pPr marL="0" indent="0" algn="l" rtl="0" eaLnBrk="1" fontAlgn="base" hangingPunct="1">
              <a:lnSpc>
                <a:spcPct val="120000"/>
              </a:lnSpc>
              <a:spcBef>
                <a:spcPts val="500"/>
              </a:spcBef>
              <a:spcAft>
                <a:spcPct val="0"/>
              </a:spcAft>
              <a:buClr>
                <a:schemeClr val="accent1"/>
              </a:buClr>
              <a:buSzPct val="100000"/>
              <a:buFont typeface="Wingdings 2" pitchFamily="18" charset="2"/>
              <a:buNone/>
              <a:defRPr sz="1050" kern="1200" baseline="0">
                <a:solidFill>
                  <a:schemeClr val="accent1"/>
                </a:solidFill>
                <a:latin typeface="Gotham Medium" pitchFamily="50" charset="0"/>
                <a:ea typeface="+mn-ea"/>
                <a:cs typeface="Gotham Medium" pitchFamily="50" charset="0"/>
              </a:defRPr>
            </a:lvl1pPr>
            <a:lvl2pPr marL="457200" indent="-228600" algn="l" rtl="0" eaLnBrk="1" fontAlgn="base" hangingPunct="1">
              <a:lnSpc>
                <a:spcPct val="120000"/>
              </a:lnSpc>
              <a:spcBef>
                <a:spcPts val="20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2pPr>
            <a:lvl3pPr marL="6858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lgn="l"/>
            <a:r>
              <a:rPr lang="en-US" sz="800" dirty="0">
                <a:solidFill>
                  <a:schemeClr val="bg1"/>
                </a:solidFill>
                <a:latin typeface="+mj-lt"/>
                <a:cs typeface="Gotham Book" pitchFamily="50" charset="0"/>
              </a:rPr>
              <a:t>© NORDIC SEMICONDUCTOR</a:t>
            </a:r>
            <a:endParaRPr lang="nb-NO" sz="800" dirty="0">
              <a:solidFill>
                <a:schemeClr val="bg1"/>
              </a:solidFill>
              <a:latin typeface="+mj-lt"/>
              <a:cs typeface="Gotham Book" pitchFamily="50" charset="0"/>
            </a:endParaRPr>
          </a:p>
        </p:txBody>
      </p:sp>
      <p:sp>
        <p:nvSpPr>
          <p:cNvPr id="8" name="Title Placeholder 1"/>
          <p:cNvSpPr>
            <a:spLocks noGrp="1"/>
          </p:cNvSpPr>
          <p:nvPr>
            <p:ph type="title"/>
          </p:nvPr>
        </p:nvSpPr>
        <p:spPr bwMode="auto">
          <a:xfrm>
            <a:off x="611190" y="668360"/>
            <a:ext cx="7921625" cy="50981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nb-NO" dirty="0"/>
              <a:t>Titgle gdfgf</a:t>
            </a:r>
            <a:endParaRPr lang="en-US" dirty="0"/>
          </a:p>
        </p:txBody>
      </p:sp>
      <p:sp>
        <p:nvSpPr>
          <p:cNvPr id="9" name="Text Placeholder 2"/>
          <p:cNvSpPr>
            <a:spLocks noGrp="1"/>
          </p:cNvSpPr>
          <p:nvPr>
            <p:ph type="body" idx="1"/>
          </p:nvPr>
        </p:nvSpPr>
        <p:spPr bwMode="auto">
          <a:xfrm>
            <a:off x="611190" y="1239895"/>
            <a:ext cx="7921625" cy="34924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1"/>
            <a:r>
              <a:rPr lang="en-US" dirty="0" err="1"/>
              <a:t>Ffsdfd</a:t>
            </a:r>
            <a:endParaRPr lang="en-US" dirty="0"/>
          </a:p>
        </p:txBody>
      </p:sp>
    </p:spTree>
  </p:cSld>
  <p:clrMap bg1="lt1" tx1="dk1" bg2="lt2" tx2="dk2" accent1="accent1" accent2="accent2" accent3="accent3" accent4="accent4" accent5="accent5" accent6="accent6" hlink="hlink" folHlink="folHlink"/>
  <p:sldLayoutIdLst>
    <p:sldLayoutId id="2147483728" r:id="rId1"/>
    <p:sldLayoutId id="2147483741" r:id="rId2"/>
    <p:sldLayoutId id="2147483750" r:id="rId3"/>
    <p:sldLayoutId id="2147483742" r:id="rId4"/>
    <p:sldLayoutId id="2147483740" r:id="rId5"/>
    <p:sldLayoutId id="2147483743" r:id="rId6"/>
    <p:sldLayoutId id="2147483756" r:id="rId7"/>
    <p:sldLayoutId id="2147483757" r:id="rId8"/>
    <p:sldLayoutId id="2147483758" r:id="rId9"/>
    <p:sldLayoutId id="2147483759" r:id="rId10"/>
    <p:sldLayoutId id="2147483754" r:id="rId11"/>
    <p:sldLayoutId id="2147483744" r:id="rId12"/>
    <p:sldLayoutId id="2147483753" r:id="rId13"/>
    <p:sldLayoutId id="2147483760" r:id="rId14"/>
    <p:sldLayoutId id="2147483752" r:id="rId15"/>
    <p:sldLayoutId id="2147483745" r:id="rId16"/>
    <p:sldLayoutId id="2147483755" r:id="rId17"/>
    <p:sldLayoutId id="2147483747" r:id="rId18"/>
    <p:sldLayoutId id="2147483762" r:id="rId19"/>
    <p:sldLayoutId id="2147483766" r:id="rId20"/>
    <p:sldLayoutId id="2147483771" r:id="rId21"/>
    <p:sldLayoutId id="2147483772" r:id="rId22"/>
  </p:sldLayoutIdLst>
  <p:hf sldNum="0" hdr="0" dt="0"/>
  <p:txStyles>
    <p:titleStyle>
      <a:lvl1pPr algn="l" rtl="0" eaLnBrk="1" fontAlgn="base" hangingPunct="1">
        <a:lnSpc>
          <a:spcPts val="3500"/>
        </a:lnSpc>
        <a:spcBef>
          <a:spcPct val="0"/>
        </a:spcBef>
        <a:spcAft>
          <a:spcPct val="0"/>
        </a:spcAft>
        <a:defRPr sz="2800" kern="1200">
          <a:solidFill>
            <a:schemeClr val="accent1"/>
          </a:solidFill>
          <a:latin typeface="Gotham Extra Light" pitchFamily="50" charset="0"/>
          <a:ea typeface="+mj-ea"/>
          <a:cs typeface="Gotham Extra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178" algn="l" rtl="0" eaLnBrk="1" fontAlgn="base" hangingPunct="1">
        <a:spcBef>
          <a:spcPct val="0"/>
        </a:spcBef>
        <a:spcAft>
          <a:spcPct val="0"/>
        </a:spcAft>
        <a:defRPr sz="3200">
          <a:solidFill>
            <a:schemeClr val="accent1"/>
          </a:solidFill>
          <a:latin typeface="Arial" charset="0"/>
        </a:defRPr>
      </a:lvl6pPr>
      <a:lvl7pPr marL="914354" algn="l" rtl="0" eaLnBrk="1" fontAlgn="base" hangingPunct="1">
        <a:spcBef>
          <a:spcPct val="0"/>
        </a:spcBef>
        <a:spcAft>
          <a:spcPct val="0"/>
        </a:spcAft>
        <a:defRPr sz="3200">
          <a:solidFill>
            <a:schemeClr val="accent1"/>
          </a:solidFill>
          <a:latin typeface="Arial" charset="0"/>
        </a:defRPr>
      </a:lvl7pPr>
      <a:lvl8pPr marL="1371532" algn="l" rtl="0" eaLnBrk="1" fontAlgn="base" hangingPunct="1">
        <a:spcBef>
          <a:spcPct val="0"/>
        </a:spcBef>
        <a:spcAft>
          <a:spcPct val="0"/>
        </a:spcAft>
        <a:defRPr sz="3200">
          <a:solidFill>
            <a:schemeClr val="accent1"/>
          </a:solidFill>
          <a:latin typeface="Arial" charset="0"/>
        </a:defRPr>
      </a:lvl8pPr>
      <a:lvl9pPr marL="1828709" algn="l" rtl="0" eaLnBrk="1" fontAlgn="base" hangingPunct="1">
        <a:spcBef>
          <a:spcPct val="0"/>
        </a:spcBef>
        <a:spcAft>
          <a:spcPct val="0"/>
        </a:spcAft>
        <a:defRPr sz="3200">
          <a:solidFill>
            <a:schemeClr val="accent1"/>
          </a:solidFill>
          <a:latin typeface="Arial" charset="0"/>
        </a:defRPr>
      </a:lvl9pPr>
    </p:titleStyle>
    <p:bodyStyle>
      <a:lvl1pPr marL="233989" indent="-233989" algn="l" rtl="0" eaLnBrk="1" fontAlgn="base" hangingPunct="1">
        <a:lnSpc>
          <a:spcPct val="130000"/>
        </a:lnSpc>
        <a:spcBef>
          <a:spcPts val="400"/>
        </a:spcBef>
        <a:spcAft>
          <a:spcPts val="0"/>
        </a:spcAft>
        <a:buClr>
          <a:schemeClr val="accent1"/>
        </a:buClr>
        <a:buSzPct val="100000"/>
        <a:buFont typeface="Wingdings" panose="05000000000000000000" pitchFamily="2" charset="2"/>
        <a:buChar char="§"/>
        <a:defRPr sz="1800" kern="1200">
          <a:solidFill>
            <a:schemeClr val="tx2"/>
          </a:solidFill>
          <a:latin typeface="Gotham Light" pitchFamily="50" charset="0"/>
          <a:ea typeface="+mn-ea"/>
          <a:cs typeface="Gotham Light" pitchFamily="50" charset="0"/>
        </a:defRPr>
      </a:lvl1pPr>
      <a:lvl2pPr marL="377981" indent="-233989" algn="l" rtl="0" eaLnBrk="1" fontAlgn="base" hangingPunct="1">
        <a:lnSpc>
          <a:spcPct val="130000"/>
        </a:lnSpc>
        <a:spcBef>
          <a:spcPts val="200"/>
        </a:spcBef>
        <a:spcAft>
          <a:spcPts val="200"/>
        </a:spcAft>
        <a:buClr>
          <a:schemeClr val="accent1"/>
        </a:buClr>
        <a:buSzPct val="85000"/>
        <a:buFont typeface="Wingdings" panose="05000000000000000000" pitchFamily="2" charset="2"/>
        <a:buChar char="§"/>
        <a:defRPr sz="1600" kern="1200">
          <a:solidFill>
            <a:schemeClr val="tx2"/>
          </a:solidFill>
          <a:latin typeface="Gotham Light" pitchFamily="50" charset="0"/>
          <a:ea typeface="+mn-ea"/>
          <a:cs typeface="Gotham Light" pitchFamily="50" charset="0"/>
        </a:defRPr>
      </a:lvl2pPr>
      <a:lvl3pPr marL="611970" indent="-179992" algn="l" rtl="0" eaLnBrk="1" fontAlgn="base" hangingPunct="1">
        <a:lnSpc>
          <a:spcPct val="120000"/>
        </a:lnSpc>
        <a:spcBef>
          <a:spcPts val="200"/>
        </a:spcBef>
        <a:spcAft>
          <a:spcPts val="200"/>
        </a:spcAft>
        <a:buClr>
          <a:schemeClr val="accent3"/>
        </a:buClr>
        <a:buSzPct val="85000"/>
        <a:buFontTx/>
        <a:buBlip>
          <a:blip r:embed="rId24"/>
        </a:buBlip>
        <a:defRPr sz="1000" i="0" kern="1200">
          <a:solidFill>
            <a:schemeClr val="tx2"/>
          </a:solidFill>
          <a:latin typeface="Gotham Book" pitchFamily="50" charset="0"/>
          <a:ea typeface="+mn-ea"/>
          <a:cs typeface="Gotham Book" pitchFamily="50" charset="0"/>
        </a:defRPr>
      </a:lvl3pPr>
      <a:lvl4pPr marL="914354" indent="-228589"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2942" indent="-228589"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882"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295" indent="-228589" algn="l" defTabSz="914354"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297"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298" indent="-228589" algn="l" defTabSz="914354"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5" userDrawn="1">
          <p15:clr>
            <a:srgbClr val="F26B43"/>
          </p15:clr>
        </p15:guide>
        <p15:guide id="2" orient="horz" pos="645" userDrawn="1">
          <p15:clr>
            <a:srgbClr val="F26B43"/>
          </p15:clr>
        </p15:guide>
        <p15:guide id="3" orient="horz" pos="872" userDrawn="1">
          <p15:clr>
            <a:srgbClr val="F26B43"/>
          </p15:clr>
        </p15:guide>
        <p15:guide id="4" orient="horz" pos="3026" userDrawn="1">
          <p15:clr>
            <a:srgbClr val="F26B43"/>
          </p15:clr>
        </p15:guide>
        <p15:guide id="5" pos="5375" userDrawn="1">
          <p15:clr>
            <a:srgbClr val="F26B43"/>
          </p15:clr>
        </p15:guide>
        <p15:guide id="6" orient="horz" pos="781" userDrawn="1">
          <p15:clr>
            <a:srgbClr val="F26B43"/>
          </p15:clr>
        </p15:guide>
        <p15:guide id="7" orient="horz" pos="962" userDrawn="1">
          <p15:clr>
            <a:srgbClr val="F26B43"/>
          </p15:clr>
        </p15:guide>
        <p15:guide id="8" orient="horz" pos="20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2.gif"/></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8.jp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nb-NO" sz="2625" dirty="0"/>
              <a:t>nRF52840 Introduction</a:t>
            </a:r>
          </a:p>
        </p:txBody>
      </p:sp>
      <p:sp>
        <p:nvSpPr>
          <p:cNvPr id="3" name="Subtitle 2"/>
          <p:cNvSpPr>
            <a:spLocks noGrp="1"/>
          </p:cNvSpPr>
          <p:nvPr>
            <p:ph type="subTitle" idx="1"/>
          </p:nvPr>
        </p:nvSpPr>
        <p:spPr/>
        <p:txBody>
          <a:bodyPr/>
          <a:lstStyle/>
          <a:p>
            <a:r>
              <a:rPr lang="nb-NO" sz="1200" dirty="0"/>
              <a:t>Introduction to the nRF52832 System-on-chip(SoC) and the nRF52 Development Kit</a:t>
            </a:r>
          </a:p>
        </p:txBody>
      </p:sp>
      <p:sp>
        <p:nvSpPr>
          <p:cNvPr id="4" name="Text Placeholder 3"/>
          <p:cNvSpPr>
            <a:spLocks noGrp="1"/>
          </p:cNvSpPr>
          <p:nvPr>
            <p:ph type="body" sz="quarter" idx="10"/>
          </p:nvPr>
        </p:nvSpPr>
        <p:spPr>
          <a:xfrm>
            <a:off x="6192842" y="3683280"/>
            <a:ext cx="2339975" cy="1014226"/>
          </a:xfrm>
        </p:spPr>
        <p:txBody>
          <a:bodyPr/>
          <a:lstStyle/>
          <a:p>
            <a:r>
              <a:rPr lang="nb-NO" dirty="0"/>
              <a:t>Edvin Holmseth</a:t>
            </a:r>
          </a:p>
          <a:p>
            <a:r>
              <a:rPr lang="nb-NO" dirty="0"/>
              <a:t>Uni. Of Strathclyde 	</a:t>
            </a:r>
          </a:p>
          <a:p>
            <a:r>
              <a:rPr lang="nb-NO" dirty="0"/>
              <a:t>January 2020</a:t>
            </a:r>
          </a:p>
          <a:p>
            <a:endParaRPr lang="nb-NO" dirty="0"/>
          </a:p>
        </p:txBody>
      </p:sp>
      <p:sp>
        <p:nvSpPr>
          <p:cNvPr id="5" name="Picture Placeholder 4"/>
          <p:cNvSpPr>
            <a:spLocks noGrp="1"/>
          </p:cNvSpPr>
          <p:nvPr>
            <p:ph type="pic" sz="quarter" idx="11"/>
          </p:nvPr>
        </p:nvSpPr>
        <p:spPr/>
      </p:sp>
      <p:pic>
        <p:nvPicPr>
          <p:cNvPr id="9" name="Picture Placeholder 5"/>
          <p:cNvPicPr>
            <a:picLocks noChangeAspect="1"/>
          </p:cNvPicPr>
          <p:nvPr/>
        </p:nvPicPr>
        <p:blipFill>
          <a:blip r:embed="rId3">
            <a:extLst>
              <a:ext uri="{28A0092B-C50C-407E-A947-70E740481C1C}">
                <a14:useLocalDpi xmlns:a14="http://schemas.microsoft.com/office/drawing/2010/main" val="0"/>
              </a:ext>
            </a:extLst>
          </a:blip>
          <a:srcRect t="1654" b="1654"/>
          <a:stretch>
            <a:fillRect/>
          </a:stretch>
        </p:blipFill>
        <p:spPr bwMode="auto">
          <a:xfrm>
            <a:off x="0" y="0"/>
            <a:ext cx="9144000" cy="2607729"/>
          </a:xfrm>
          <a:prstGeom prst="rect">
            <a:avLst/>
          </a:prstGeom>
          <a:noFill/>
          <a:ln w="9525">
            <a:noFill/>
            <a:miter lim="800000"/>
            <a:headEnd/>
            <a:tailEnd/>
          </a:ln>
        </p:spPr>
      </p:pic>
    </p:spTree>
    <p:extLst>
      <p:ext uri="{BB962C8B-B14F-4D97-AF65-F5344CB8AC3E}">
        <p14:creationId xmlns:p14="http://schemas.microsoft.com/office/powerpoint/2010/main" val="3799287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p:cNvCxnSpPr/>
          <p:nvPr/>
        </p:nvCxnSpPr>
        <p:spPr>
          <a:xfrm flipH="1">
            <a:off x="1188894" y="1753512"/>
            <a:ext cx="843887" cy="0"/>
          </a:xfrm>
          <a:prstGeom prst="straightConnector1">
            <a:avLst/>
          </a:prstGeom>
          <a:ln w="19050">
            <a:solidFill>
              <a:schemeClr val="tx2"/>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05568" y="488082"/>
            <a:ext cx="8146726" cy="747573"/>
          </a:xfrm>
        </p:spPr>
        <p:txBody>
          <a:bodyPr/>
          <a:lstStyle/>
          <a:p>
            <a:br>
              <a:rPr lang="en-US" sz="2700" dirty="0">
                <a:latin typeface="Gotham Light" pitchFamily="50" charset="0"/>
                <a:cs typeface="Gotham Light" pitchFamily="50" charset="0"/>
              </a:rPr>
            </a:br>
            <a:r>
              <a:rPr lang="en-US" sz="2700" dirty="0">
                <a:latin typeface="Gotham Light" pitchFamily="50" charset="0"/>
                <a:cs typeface="Gotham Light" pitchFamily="50" charset="0"/>
              </a:rPr>
              <a:t>Peripheral Tasks and Events</a:t>
            </a:r>
          </a:p>
        </p:txBody>
      </p:sp>
      <p:sp>
        <p:nvSpPr>
          <p:cNvPr id="9" name="Rounded Rectangle 8"/>
          <p:cNvSpPr/>
          <p:nvPr/>
        </p:nvSpPr>
        <p:spPr>
          <a:xfrm>
            <a:off x="300055" y="1493160"/>
            <a:ext cx="897152" cy="3256644"/>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Peripheral</a:t>
            </a:r>
          </a:p>
        </p:txBody>
      </p:sp>
      <p:cxnSp>
        <p:nvCxnSpPr>
          <p:cNvPr id="30" name="Straight Arrow Connector 29"/>
          <p:cNvCxnSpPr>
            <a:endCxn id="73" idx="2"/>
          </p:cNvCxnSpPr>
          <p:nvPr/>
        </p:nvCxnSpPr>
        <p:spPr>
          <a:xfrm>
            <a:off x="1197207" y="4466010"/>
            <a:ext cx="689774" cy="38"/>
          </a:xfrm>
          <a:prstGeom prst="straightConnector1">
            <a:avLst/>
          </a:prstGeom>
          <a:ln w="19050">
            <a:solidFill>
              <a:schemeClr val="tx2"/>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325306" y="4343598"/>
            <a:ext cx="372369" cy="230832"/>
          </a:xfrm>
          <a:prstGeom prst="rect">
            <a:avLst/>
          </a:prstGeom>
          <a:solidFill>
            <a:schemeClr val="bg1"/>
          </a:solidFill>
        </p:spPr>
        <p:txBody>
          <a:bodyPr wrap="square" lIns="27000" rIns="27000">
            <a:spAutoFit/>
          </a:bodyPr>
          <a:lstStyle/>
          <a:p>
            <a:pPr algn="ctr"/>
            <a:r>
              <a:rPr lang="en-US" sz="900" dirty="0">
                <a:solidFill>
                  <a:schemeClr val="tx2"/>
                </a:solidFill>
                <a:latin typeface="Gotham Light" pitchFamily="50" charset="0"/>
                <a:cs typeface="Gotham Light" pitchFamily="50" charset="0"/>
              </a:rPr>
              <a:t>Task</a:t>
            </a:r>
            <a:endParaRPr lang="en-US" sz="825" dirty="0">
              <a:solidFill>
                <a:schemeClr val="tx2"/>
              </a:solidFill>
              <a:latin typeface="Gotham Light" pitchFamily="50" charset="0"/>
              <a:cs typeface="Gotham Light" pitchFamily="50" charset="0"/>
            </a:endParaRPr>
          </a:p>
        </p:txBody>
      </p:sp>
      <p:cxnSp>
        <p:nvCxnSpPr>
          <p:cNvPr id="32" name="Straight Arrow Connector 31"/>
          <p:cNvCxnSpPr/>
          <p:nvPr/>
        </p:nvCxnSpPr>
        <p:spPr>
          <a:xfrm flipH="1">
            <a:off x="2032781" y="1753512"/>
            <a:ext cx="1208598" cy="0"/>
          </a:xfrm>
          <a:prstGeom prst="straightConnector1">
            <a:avLst/>
          </a:prstGeom>
          <a:ln w="19050">
            <a:solidFill>
              <a:schemeClr val="tx2">
                <a:alpha val="30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1259443" y="1619525"/>
            <a:ext cx="507668" cy="230832"/>
          </a:xfrm>
          <a:prstGeom prst="rect">
            <a:avLst/>
          </a:prstGeom>
          <a:solidFill>
            <a:schemeClr val="bg1"/>
          </a:solidFill>
        </p:spPr>
        <p:txBody>
          <a:bodyPr wrap="square" lIns="27000" rIns="27000">
            <a:spAutoFit/>
          </a:bodyPr>
          <a:lstStyle/>
          <a:p>
            <a:pPr algn="ctr"/>
            <a:r>
              <a:rPr lang="en-US" sz="900" dirty="0">
                <a:solidFill>
                  <a:schemeClr val="tx2"/>
                </a:solidFill>
                <a:latin typeface="Gotham Light" pitchFamily="50" charset="0"/>
                <a:cs typeface="Gotham Light" pitchFamily="50" charset="0"/>
              </a:rPr>
              <a:t>Events</a:t>
            </a:r>
            <a:endParaRPr lang="en-US" sz="825" dirty="0">
              <a:solidFill>
                <a:schemeClr val="tx2"/>
              </a:solidFill>
              <a:latin typeface="Gotham Light" pitchFamily="50" charset="0"/>
              <a:cs typeface="Gotham Light" pitchFamily="50" charset="0"/>
            </a:endParaRPr>
          </a:p>
        </p:txBody>
      </p:sp>
      <p:sp>
        <p:nvSpPr>
          <p:cNvPr id="36" name="Rounded Rectangle 35"/>
          <p:cNvSpPr/>
          <p:nvPr/>
        </p:nvSpPr>
        <p:spPr>
          <a:xfrm>
            <a:off x="3241378" y="1657194"/>
            <a:ext cx="1249694" cy="199262"/>
          </a:xfrm>
          <a:prstGeom prst="roundRect">
            <a:avLst>
              <a:gd name="adj" fmla="val 4803"/>
            </a:avLst>
          </a:prstGeom>
          <a:solidFill>
            <a:srgbClr val="2CA249">
              <a:alpha val="30000"/>
            </a:srgbClr>
          </a:solidFill>
          <a:ln w="12700">
            <a:solidFill>
              <a:schemeClr val="tx2">
                <a:alpha val="30000"/>
              </a:schemeClr>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Event Register</a:t>
            </a:r>
          </a:p>
        </p:txBody>
      </p:sp>
      <p:cxnSp>
        <p:nvCxnSpPr>
          <p:cNvPr id="37" name="Straight Arrow Connector 36"/>
          <p:cNvCxnSpPr/>
          <p:nvPr/>
        </p:nvCxnSpPr>
        <p:spPr>
          <a:xfrm>
            <a:off x="2032781" y="1753512"/>
            <a:ext cx="0" cy="456481"/>
          </a:xfrm>
          <a:prstGeom prst="straightConnector1">
            <a:avLst/>
          </a:prstGeom>
          <a:ln w="19050">
            <a:solidFill>
              <a:schemeClr val="tx2"/>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2032781" y="2209993"/>
            <a:ext cx="576776" cy="0"/>
          </a:xfrm>
          <a:prstGeom prst="straightConnector1">
            <a:avLst/>
          </a:prstGeom>
          <a:ln w="19050">
            <a:solidFill>
              <a:schemeClr val="tx2">
                <a:alpha val="30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21" name="Flowchart: Summing Junction 20"/>
          <p:cNvSpPr/>
          <p:nvPr/>
        </p:nvSpPr>
        <p:spPr>
          <a:xfrm>
            <a:off x="1898813" y="3309515"/>
            <a:ext cx="291600" cy="291904"/>
          </a:xfrm>
          <a:prstGeom prst="flowChartSummingJunction">
            <a:avLst/>
          </a:prstGeom>
          <a:solidFill>
            <a:srgbClr val="BFFB2D"/>
          </a:solidFill>
          <a:ln w="15875">
            <a:solidFill>
              <a:schemeClr val="tx2"/>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p>
        </p:txBody>
      </p:sp>
      <p:sp>
        <p:nvSpPr>
          <p:cNvPr id="46" name="Rounded Rectangle 45"/>
          <p:cNvSpPr/>
          <p:nvPr/>
        </p:nvSpPr>
        <p:spPr>
          <a:xfrm>
            <a:off x="2183379" y="2621617"/>
            <a:ext cx="1113549" cy="199262"/>
          </a:xfrm>
          <a:prstGeom prst="roundRect">
            <a:avLst>
              <a:gd name="adj" fmla="val 4803"/>
            </a:avLst>
          </a:prstGeom>
          <a:solidFill>
            <a:srgbClr val="2CA249">
              <a:alpha val="30000"/>
            </a:srgbClr>
          </a:solidFill>
          <a:ln w="12700">
            <a:solidFill>
              <a:schemeClr val="tx2">
                <a:alpha val="30000"/>
              </a:schemeClr>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INTEN Register</a:t>
            </a:r>
          </a:p>
        </p:txBody>
      </p:sp>
      <p:cxnSp>
        <p:nvCxnSpPr>
          <p:cNvPr id="47" name="Straight Arrow Connector 46"/>
          <p:cNvCxnSpPr>
            <a:endCxn id="46" idx="0"/>
          </p:cNvCxnSpPr>
          <p:nvPr/>
        </p:nvCxnSpPr>
        <p:spPr>
          <a:xfrm>
            <a:off x="2740154" y="2355945"/>
            <a:ext cx="0" cy="265672"/>
          </a:xfrm>
          <a:prstGeom prst="straightConnector1">
            <a:avLst/>
          </a:prstGeom>
          <a:ln w="19050">
            <a:solidFill>
              <a:schemeClr val="tx2">
                <a:alpha val="30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3241378" y="2013865"/>
            <a:ext cx="1249694" cy="411624"/>
          </a:xfrm>
          <a:prstGeom prst="ellipse">
            <a:avLst/>
          </a:prstGeom>
          <a:solidFill>
            <a:srgbClr val="2CA249">
              <a:alpha val="30000"/>
            </a:srgbClr>
          </a:solidFill>
          <a:ln w="12700">
            <a:solidFill>
              <a:schemeClr val="tx2">
                <a:alpha val="30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000" dirty="0" err="1">
                <a:latin typeface="+mj-lt"/>
              </a:rPr>
              <a:t>Interrupt</a:t>
            </a:r>
            <a:r>
              <a:rPr lang="nb-NO" sz="1000" dirty="0">
                <a:latin typeface="+mj-lt"/>
              </a:rPr>
              <a:t> Handler</a:t>
            </a:r>
          </a:p>
        </p:txBody>
      </p:sp>
      <p:cxnSp>
        <p:nvCxnSpPr>
          <p:cNvPr id="52" name="Straight Arrow Connector 51"/>
          <p:cNvCxnSpPr/>
          <p:nvPr/>
        </p:nvCxnSpPr>
        <p:spPr>
          <a:xfrm flipH="1">
            <a:off x="2897944" y="2209993"/>
            <a:ext cx="343434" cy="0"/>
          </a:xfrm>
          <a:prstGeom prst="straightConnector1">
            <a:avLst/>
          </a:prstGeom>
          <a:ln w="19050">
            <a:solidFill>
              <a:schemeClr val="tx2">
                <a:alpha val="30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032781" y="2165136"/>
            <a:ext cx="0" cy="795983"/>
          </a:xfrm>
          <a:prstGeom prst="straightConnector1">
            <a:avLst/>
          </a:prstGeom>
          <a:ln w="19050">
            <a:solidFill>
              <a:schemeClr val="tx2"/>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3199026" y="4359383"/>
            <a:ext cx="1249694" cy="199262"/>
          </a:xfrm>
          <a:prstGeom prst="roundRect">
            <a:avLst>
              <a:gd name="adj" fmla="val 4803"/>
            </a:avLst>
          </a:prstGeom>
          <a:solidFill>
            <a:srgbClr val="2CA249">
              <a:alpha val="30000"/>
            </a:srgbClr>
          </a:solidFill>
          <a:ln w="12700">
            <a:solidFill>
              <a:schemeClr val="tx2">
                <a:alpha val="30000"/>
              </a:schemeClr>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Task Register</a:t>
            </a:r>
          </a:p>
        </p:txBody>
      </p:sp>
      <p:sp>
        <p:nvSpPr>
          <p:cNvPr id="73" name="Flowchart: Or 72"/>
          <p:cNvSpPr/>
          <p:nvPr/>
        </p:nvSpPr>
        <p:spPr>
          <a:xfrm>
            <a:off x="1886981" y="4320248"/>
            <a:ext cx="291600" cy="291600"/>
          </a:xfrm>
          <a:prstGeom prst="flowChartOr">
            <a:avLst/>
          </a:prstGeom>
          <a:solidFill>
            <a:srgbClr val="BFFB2D"/>
          </a:solidFill>
          <a:ln w="12700">
            <a:solidFill>
              <a:schemeClr val="tx2"/>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p>
        </p:txBody>
      </p:sp>
      <p:sp>
        <p:nvSpPr>
          <p:cNvPr id="74" name="Rounded Rectangle 73"/>
          <p:cNvSpPr/>
          <p:nvPr/>
        </p:nvSpPr>
        <p:spPr>
          <a:xfrm>
            <a:off x="2436571" y="3371469"/>
            <a:ext cx="1250010" cy="175367"/>
          </a:xfrm>
          <a:prstGeom prst="roundRect">
            <a:avLst>
              <a:gd name="adj" fmla="val 4803"/>
            </a:avLst>
          </a:prstGeom>
          <a:solidFill>
            <a:srgbClr val="2CA249"/>
          </a:solidFill>
          <a:ln w="12700">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SHORTS Register</a:t>
            </a:r>
          </a:p>
        </p:txBody>
      </p:sp>
      <p:sp>
        <p:nvSpPr>
          <p:cNvPr id="75" name="Flowchart: Summing Junction 74"/>
          <p:cNvSpPr/>
          <p:nvPr/>
        </p:nvSpPr>
        <p:spPr>
          <a:xfrm>
            <a:off x="2604738" y="2071312"/>
            <a:ext cx="291600" cy="291904"/>
          </a:xfrm>
          <a:prstGeom prst="flowChartSummingJunction">
            <a:avLst/>
          </a:prstGeom>
          <a:solidFill>
            <a:srgbClr val="BFFB2D">
              <a:alpha val="30000"/>
            </a:srgbClr>
          </a:solidFill>
          <a:ln w="15875">
            <a:solidFill>
              <a:schemeClr val="tx2">
                <a:alpha val="30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p>
        </p:txBody>
      </p:sp>
      <p:cxnSp>
        <p:nvCxnSpPr>
          <p:cNvPr id="76" name="Straight Arrow Connector 75"/>
          <p:cNvCxnSpPr/>
          <p:nvPr/>
        </p:nvCxnSpPr>
        <p:spPr>
          <a:xfrm flipV="1">
            <a:off x="2032781" y="2931820"/>
            <a:ext cx="0" cy="377695"/>
          </a:xfrm>
          <a:prstGeom prst="straightConnector1">
            <a:avLst/>
          </a:prstGeom>
          <a:ln w="19050">
            <a:solidFill>
              <a:schemeClr val="tx2"/>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21" idx="6"/>
            <a:endCxn id="74" idx="1"/>
          </p:cNvCxnSpPr>
          <p:nvPr/>
        </p:nvCxnSpPr>
        <p:spPr>
          <a:xfrm>
            <a:off x="2190413" y="3455467"/>
            <a:ext cx="246158" cy="3686"/>
          </a:xfrm>
          <a:prstGeom prst="straightConnector1">
            <a:avLst/>
          </a:prstGeom>
          <a:ln w="19050">
            <a:solidFill>
              <a:schemeClr val="tx2"/>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3" idx="0"/>
          </p:cNvCxnSpPr>
          <p:nvPr/>
        </p:nvCxnSpPr>
        <p:spPr>
          <a:xfrm flipV="1">
            <a:off x="2032781" y="3601420"/>
            <a:ext cx="7033" cy="718828"/>
          </a:xfrm>
          <a:prstGeom prst="straightConnector1">
            <a:avLst/>
          </a:prstGeom>
          <a:ln w="19050">
            <a:solidFill>
              <a:schemeClr val="tx2"/>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stretch>
            <a:fillRect/>
          </a:stretch>
        </p:blipFill>
        <p:spPr>
          <a:xfrm>
            <a:off x="4195650" y="2801314"/>
            <a:ext cx="4760595" cy="873443"/>
          </a:xfrm>
          <a:prstGeom prst="rect">
            <a:avLst/>
          </a:prstGeom>
          <a:ln w="6350">
            <a:solidFill>
              <a:schemeClr val="tx2"/>
            </a:solidFill>
          </a:ln>
          <a:effectLst>
            <a:outerShdw blurRad="114300" dist="38100" dir="10800000" algn="r" rotWithShape="0">
              <a:prstClr val="black">
                <a:alpha val="40000"/>
              </a:prstClr>
            </a:outerShdw>
          </a:effectLst>
        </p:spPr>
      </p:pic>
      <p:cxnSp>
        <p:nvCxnSpPr>
          <p:cNvPr id="34" name="Straight Arrow Connector 33"/>
          <p:cNvCxnSpPr>
            <a:stCxn id="61" idx="1"/>
          </p:cNvCxnSpPr>
          <p:nvPr/>
        </p:nvCxnSpPr>
        <p:spPr>
          <a:xfrm flipH="1">
            <a:off x="2170412" y="4459014"/>
            <a:ext cx="1028614" cy="6055"/>
          </a:xfrm>
          <a:prstGeom prst="straightConnector1">
            <a:avLst/>
          </a:prstGeom>
          <a:ln w="19050">
            <a:solidFill>
              <a:schemeClr val="tx2">
                <a:alpha val="30000"/>
              </a:schemeClr>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701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2700" dirty="0">
                <a:latin typeface="Gotham Light" pitchFamily="50" charset="0"/>
                <a:cs typeface="Gotham Light" pitchFamily="50" charset="0"/>
              </a:rPr>
            </a:br>
            <a:r>
              <a:rPr lang="en-US" sz="2700" dirty="0">
                <a:latin typeface="Gotham Light" pitchFamily="50" charset="0"/>
                <a:cs typeface="Gotham Light" pitchFamily="50" charset="0"/>
              </a:rPr>
              <a:t>Two Global Power Modes</a:t>
            </a:r>
          </a:p>
        </p:txBody>
      </p:sp>
      <p:sp>
        <p:nvSpPr>
          <p:cNvPr id="6" name="Rounded Rectangle 5"/>
          <p:cNvSpPr/>
          <p:nvPr/>
        </p:nvSpPr>
        <p:spPr>
          <a:xfrm>
            <a:off x="1547827" y="1202203"/>
            <a:ext cx="1610674" cy="1355527"/>
          </a:xfrm>
          <a:prstGeom prst="roundRect">
            <a:avLst>
              <a:gd name="adj" fmla="val 4803"/>
            </a:avLst>
          </a:prstGeom>
          <a:noFill/>
          <a:ln w="9525">
            <a:solidFill>
              <a:schemeClr val="bg1"/>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20000"/>
              </a:lnSpc>
            </a:pPr>
            <a:r>
              <a:rPr lang="en-US" sz="3600" dirty="0">
                <a:solidFill>
                  <a:schemeClr val="tx2"/>
                </a:solidFill>
                <a:latin typeface="Gotham Light" pitchFamily="50" charset="0"/>
                <a:cs typeface="Gotham Light" pitchFamily="50" charset="0"/>
              </a:rPr>
              <a:t>ON</a:t>
            </a:r>
          </a:p>
        </p:txBody>
      </p:sp>
      <p:sp>
        <p:nvSpPr>
          <p:cNvPr id="7" name="Rectangle 6"/>
          <p:cNvSpPr/>
          <p:nvPr/>
        </p:nvSpPr>
        <p:spPr>
          <a:xfrm>
            <a:off x="831607" y="2367345"/>
            <a:ext cx="3216518" cy="1052596"/>
          </a:xfrm>
          <a:prstGeom prst="rect">
            <a:avLst/>
          </a:prstGeom>
        </p:spPr>
        <p:txBody>
          <a:bodyPr wrap="square">
            <a:spAutoFit/>
          </a:bodyPr>
          <a:lstStyle/>
          <a:p>
            <a:pPr algn="ctr">
              <a:lnSpc>
                <a:spcPct val="130000"/>
              </a:lnSpc>
            </a:pPr>
            <a:r>
              <a:rPr lang="en-US" sz="1200" dirty="0">
                <a:solidFill>
                  <a:schemeClr val="tx2"/>
                </a:solidFill>
                <a:latin typeface="Gotham Light"/>
                <a:cs typeface="Gotham Light"/>
              </a:rPr>
              <a:t>All blocks Idle and ready to start</a:t>
            </a:r>
          </a:p>
          <a:p>
            <a:pPr algn="ctr">
              <a:lnSpc>
                <a:spcPct val="130000"/>
              </a:lnSpc>
            </a:pPr>
            <a:r>
              <a:rPr lang="en-US" sz="1200" dirty="0">
                <a:solidFill>
                  <a:schemeClr val="tx2"/>
                </a:solidFill>
                <a:latin typeface="Gotham Light"/>
                <a:cs typeface="Gotham Light"/>
              </a:rPr>
              <a:t>Configurable RAM retention</a:t>
            </a:r>
          </a:p>
          <a:p>
            <a:pPr algn="ctr">
              <a:lnSpc>
                <a:spcPct val="130000"/>
              </a:lnSpc>
            </a:pPr>
            <a:r>
              <a:rPr lang="en-US" sz="1200" dirty="0">
                <a:solidFill>
                  <a:schemeClr val="tx2"/>
                </a:solidFill>
                <a:latin typeface="Gotham Light"/>
                <a:cs typeface="Gotham Light"/>
              </a:rPr>
              <a:t>All wake-up sources</a:t>
            </a:r>
          </a:p>
          <a:p>
            <a:pPr algn="ctr">
              <a:lnSpc>
                <a:spcPct val="130000"/>
              </a:lnSpc>
            </a:pPr>
            <a:r>
              <a:rPr lang="en-US" sz="1200" dirty="0">
                <a:solidFill>
                  <a:schemeClr val="tx2"/>
                </a:solidFill>
                <a:latin typeface="Gotham Light"/>
                <a:cs typeface="Gotham Light"/>
              </a:rPr>
              <a:t>Clock and power management running</a:t>
            </a:r>
          </a:p>
        </p:txBody>
      </p:sp>
      <p:sp>
        <p:nvSpPr>
          <p:cNvPr id="8" name="Rounded Rectangle 7"/>
          <p:cNvSpPr/>
          <p:nvPr/>
        </p:nvSpPr>
        <p:spPr>
          <a:xfrm>
            <a:off x="4541087" y="1196570"/>
            <a:ext cx="3302032" cy="1355527"/>
          </a:xfrm>
          <a:prstGeom prst="roundRect">
            <a:avLst>
              <a:gd name="adj" fmla="val 4803"/>
            </a:avLst>
          </a:prstGeom>
          <a:noFill/>
          <a:ln w="9525">
            <a:solidFill>
              <a:schemeClr val="bg1"/>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20000"/>
              </a:lnSpc>
            </a:pPr>
            <a:r>
              <a:rPr lang="en-US" sz="3600" dirty="0">
                <a:solidFill>
                  <a:schemeClr val="tx2"/>
                </a:solidFill>
                <a:latin typeface="Gotham Light" pitchFamily="50" charset="0"/>
                <a:cs typeface="Gotham Light" pitchFamily="50" charset="0"/>
              </a:rPr>
              <a:t>OFF</a:t>
            </a:r>
          </a:p>
        </p:txBody>
      </p:sp>
      <p:sp>
        <p:nvSpPr>
          <p:cNvPr id="9" name="Rectangle 8"/>
          <p:cNvSpPr/>
          <p:nvPr/>
        </p:nvSpPr>
        <p:spPr>
          <a:xfrm>
            <a:off x="4527909" y="2350305"/>
            <a:ext cx="3536835" cy="1052596"/>
          </a:xfrm>
          <a:prstGeom prst="rect">
            <a:avLst/>
          </a:prstGeom>
        </p:spPr>
        <p:txBody>
          <a:bodyPr wrap="square">
            <a:spAutoFit/>
          </a:bodyPr>
          <a:lstStyle/>
          <a:p>
            <a:pPr algn="ctr">
              <a:lnSpc>
                <a:spcPct val="130000"/>
              </a:lnSpc>
            </a:pPr>
            <a:r>
              <a:rPr lang="en-US" sz="1200" dirty="0">
                <a:solidFill>
                  <a:schemeClr val="tx2"/>
                </a:solidFill>
                <a:latin typeface="Gotham Light"/>
                <a:cs typeface="Gotham Light"/>
              </a:rPr>
              <a:t>All blocks turned Off</a:t>
            </a:r>
          </a:p>
          <a:p>
            <a:pPr algn="ctr">
              <a:lnSpc>
                <a:spcPct val="130000"/>
              </a:lnSpc>
            </a:pPr>
            <a:r>
              <a:rPr lang="en-US" sz="1200" dirty="0">
                <a:solidFill>
                  <a:schemeClr val="tx2"/>
                </a:solidFill>
                <a:latin typeface="Gotham Light"/>
                <a:cs typeface="Gotham Light"/>
              </a:rPr>
              <a:t>Configurable RAM retention</a:t>
            </a:r>
          </a:p>
          <a:p>
            <a:pPr algn="ctr">
              <a:lnSpc>
                <a:spcPct val="130000"/>
              </a:lnSpc>
            </a:pPr>
            <a:r>
              <a:rPr lang="en-US" sz="1200" dirty="0">
                <a:solidFill>
                  <a:schemeClr val="tx2"/>
                </a:solidFill>
                <a:latin typeface="Gotham Light"/>
                <a:cs typeface="Gotham Light"/>
              </a:rPr>
              <a:t>Wake-on Reset, Pin, Comparator and NFC </a:t>
            </a:r>
          </a:p>
          <a:p>
            <a:pPr algn="ctr">
              <a:lnSpc>
                <a:spcPct val="130000"/>
              </a:lnSpc>
            </a:pPr>
            <a:r>
              <a:rPr lang="en-US" sz="1200" dirty="0">
                <a:solidFill>
                  <a:schemeClr val="tx2"/>
                </a:solidFill>
                <a:latin typeface="Gotham Light"/>
                <a:cs typeface="Gotham Light"/>
              </a:rPr>
              <a:t>I/O pin state retained</a:t>
            </a:r>
          </a:p>
        </p:txBody>
      </p:sp>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3000" contrast="40000"/>
                    </a14:imgEffect>
                  </a14:imgLayer>
                </a14:imgProps>
              </a:ext>
              <a:ext uri="{28A0092B-C50C-407E-A947-70E740481C1C}">
                <a14:useLocalDpi xmlns:a14="http://schemas.microsoft.com/office/drawing/2010/main" val="0"/>
              </a:ext>
            </a:extLst>
          </a:blip>
          <a:stretch>
            <a:fillRect/>
          </a:stretch>
        </p:blipFill>
        <p:spPr>
          <a:xfrm>
            <a:off x="1303698" y="3686991"/>
            <a:ext cx="558547" cy="880592"/>
          </a:xfrm>
          <a:prstGeom prst="rect">
            <a:avLst/>
          </a:prstGeom>
        </p:spPr>
      </p:pic>
      <p:sp>
        <p:nvSpPr>
          <p:cNvPr id="11" name="Oval 10"/>
          <p:cNvSpPr/>
          <p:nvPr/>
        </p:nvSpPr>
        <p:spPr>
          <a:xfrm>
            <a:off x="1030830" y="3630890"/>
            <a:ext cx="1104284" cy="1052624"/>
          </a:xfrm>
          <a:prstGeom prst="ellipse">
            <a:avLst/>
          </a:prstGeom>
          <a:noFill/>
          <a:ln w="6350">
            <a:solidFill>
              <a:schemeClr val="tx2"/>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788" dirty="0">
              <a:solidFill>
                <a:schemeClr val="tx2"/>
              </a:solidFill>
              <a:latin typeface="Gotham Light" pitchFamily="50" charset="0"/>
              <a:cs typeface="Gotham Light" pitchFamily="50" charset="0"/>
            </a:endParaRPr>
          </a:p>
          <a:p>
            <a:pPr algn="ctr"/>
            <a:r>
              <a:rPr lang="en-US" sz="2400" dirty="0">
                <a:solidFill>
                  <a:schemeClr val="tx2"/>
                </a:solidFill>
                <a:latin typeface="Gotham Light" pitchFamily="50" charset="0"/>
                <a:cs typeface="Gotham Light" pitchFamily="50" charset="0"/>
              </a:rPr>
              <a:t>3.7</a:t>
            </a:r>
          </a:p>
          <a:p>
            <a:pPr algn="ctr"/>
            <a:r>
              <a:rPr lang="en-US" sz="2400" dirty="0">
                <a:solidFill>
                  <a:schemeClr val="tx2"/>
                </a:solidFill>
                <a:latin typeface="Gotham Light" pitchFamily="50" charset="0"/>
                <a:cs typeface="Gotham Light" pitchFamily="50" charset="0"/>
              </a:rPr>
              <a:t>mA</a:t>
            </a:r>
          </a:p>
          <a:p>
            <a:pPr algn="ctr"/>
            <a:endParaRPr lang="en-US" sz="1050" dirty="0">
              <a:solidFill>
                <a:schemeClr val="tx2"/>
              </a:solidFill>
              <a:latin typeface="Gotham Thin"/>
              <a:cs typeface="Gotham Thin"/>
            </a:endParaRPr>
          </a:p>
        </p:txBody>
      </p:sp>
      <p:sp>
        <p:nvSpPr>
          <p:cNvPr id="12" name="Content Placeholder 3"/>
          <p:cNvSpPr txBox="1">
            <a:spLocks/>
          </p:cNvSpPr>
          <p:nvPr/>
        </p:nvSpPr>
        <p:spPr>
          <a:xfrm>
            <a:off x="774039" y="4638098"/>
            <a:ext cx="1617863" cy="404846"/>
          </a:xfrm>
          <a:prstGeom prst="rect">
            <a:avLst/>
          </a:prstGeom>
        </p:spPr>
        <p:txBody>
          <a:bodyPr anchor="t">
            <a:noAutofit/>
          </a:bodyPr>
          <a:lstStyle>
            <a:lvl1pPr marL="228600" indent="-228600" algn="l" rtl="0" eaLnBrk="1" fontAlgn="base" hangingPunct="1">
              <a:spcBef>
                <a:spcPts val="500"/>
              </a:spcBef>
              <a:spcAft>
                <a:spcPct val="0"/>
              </a:spcAft>
              <a:buClr>
                <a:schemeClr val="accent1"/>
              </a:buClr>
              <a:buSzPct val="100000"/>
              <a:buFont typeface="Wingdings 2" pitchFamily="18" charset="2"/>
              <a:buChar char="¡"/>
              <a:defRPr kern="1200">
                <a:solidFill>
                  <a:schemeClr val="tx2"/>
                </a:solidFill>
                <a:latin typeface="+mn-lt"/>
                <a:ea typeface="+mn-ea"/>
                <a:cs typeface="+mn-cs"/>
              </a:defRPr>
            </a:lvl1pPr>
            <a:lvl2pPr marL="457200" indent="-228600" algn="l" rtl="0" eaLnBrk="1" fontAlgn="base" hangingPunct="1">
              <a:spcBef>
                <a:spcPts val="200"/>
              </a:spcBef>
              <a:spcAft>
                <a:spcPct val="0"/>
              </a:spcAft>
              <a:buClr>
                <a:srgbClr val="0E4367"/>
              </a:buClr>
              <a:buSzPct val="100000"/>
              <a:buFont typeface="Wingdings 2" pitchFamily="18" charset="2"/>
              <a:buChar char="¡"/>
              <a:defRPr sz="1600" kern="1200">
                <a:solidFill>
                  <a:schemeClr val="tx2"/>
                </a:solidFill>
                <a:latin typeface="+mn-lt"/>
                <a:ea typeface="+mn-ea"/>
                <a:cs typeface="+mn-cs"/>
              </a:defRPr>
            </a:lvl2pPr>
            <a:lvl3pPr marL="685800" indent="-228600" algn="l" rtl="0" eaLnBrk="1" fontAlgn="base" hangingPunct="1">
              <a:spcBef>
                <a:spcPts val="0"/>
              </a:spcBef>
              <a:spcAft>
                <a:spcPct val="0"/>
              </a:spcAft>
              <a:buClr>
                <a:schemeClr val="accent1"/>
              </a:buClr>
              <a:buSzPct val="100000"/>
              <a:buFont typeface="Wingdings 2" pitchFamily="18" charset="2"/>
              <a:buChar char="¡"/>
              <a:defRPr sz="1600" kern="1200">
                <a:solidFill>
                  <a:schemeClr val="tx2"/>
                </a:solidFill>
                <a:latin typeface="+mn-lt"/>
                <a:ea typeface="+mn-ea"/>
                <a:cs typeface="+mn-cs"/>
              </a:defRPr>
            </a:lvl3pPr>
            <a:lvl4pPr marL="914400" indent="-228600" algn="l" rtl="0" eaLnBrk="1" fontAlgn="base" hangingPunct="1">
              <a:spcBef>
                <a:spcPts val="0"/>
              </a:spcBef>
              <a:spcAft>
                <a:spcPct val="0"/>
              </a:spcAft>
              <a:buClr>
                <a:srgbClr val="0E4367"/>
              </a:buClr>
              <a:buSzPct val="100000"/>
              <a:buFont typeface="Wingdings 2" pitchFamily="18" charset="2"/>
              <a:buChar char="¡"/>
              <a:defRPr sz="1600" kern="1200">
                <a:solidFill>
                  <a:schemeClr val="tx2"/>
                </a:solidFill>
                <a:latin typeface="+mn-lt"/>
                <a:ea typeface="+mn-ea"/>
                <a:cs typeface="+mn-cs"/>
              </a:defRPr>
            </a:lvl4pPr>
            <a:lvl5pPr marL="1143000" indent="-228600" algn="l" rtl="0" eaLnBrk="1" fontAlgn="base" hangingPunct="1">
              <a:spcBef>
                <a:spcPts val="0"/>
              </a:spcBef>
              <a:spcAft>
                <a:spcPct val="0"/>
              </a:spcAft>
              <a:buClr>
                <a:schemeClr val="accent1"/>
              </a:buClr>
              <a:buSzPct val="100000"/>
              <a:buFont typeface="Wingdings 2" pitchFamily="18" charset="2"/>
              <a:buChar char="¡"/>
              <a:defRPr sz="16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0" indent="0" algn="ctr">
              <a:lnSpc>
                <a:spcPct val="130000"/>
              </a:lnSpc>
              <a:buNone/>
            </a:pPr>
            <a:r>
              <a:rPr lang="en-US" sz="1400" dirty="0">
                <a:latin typeface="Gotham Light" pitchFamily="50" charset="0"/>
                <a:cs typeface="Gotham Light" pitchFamily="50" charset="0"/>
              </a:rPr>
              <a:t>CPU Running</a:t>
            </a:r>
          </a:p>
        </p:txBody>
      </p:sp>
      <p:pic>
        <p:nvPicPr>
          <p:cNvPr id="13" name="Picture 1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3000" contrast="40000"/>
                    </a14:imgEffect>
                  </a14:imgLayer>
                </a14:imgProps>
              </a:ext>
              <a:ext uri="{28A0092B-C50C-407E-A947-70E740481C1C}">
                <a14:useLocalDpi xmlns:a14="http://schemas.microsoft.com/office/drawing/2010/main" val="0"/>
              </a:ext>
            </a:extLst>
          </a:blip>
          <a:stretch>
            <a:fillRect/>
          </a:stretch>
        </p:blipFill>
        <p:spPr>
          <a:xfrm>
            <a:off x="6033529" y="3596809"/>
            <a:ext cx="558547" cy="880592"/>
          </a:xfrm>
          <a:prstGeom prst="rect">
            <a:avLst/>
          </a:prstGeom>
        </p:spPr>
      </p:pic>
      <p:sp>
        <p:nvSpPr>
          <p:cNvPr id="14" name="Oval 13"/>
          <p:cNvSpPr/>
          <p:nvPr/>
        </p:nvSpPr>
        <p:spPr>
          <a:xfrm>
            <a:off x="5744183" y="3630890"/>
            <a:ext cx="1104284" cy="1052624"/>
          </a:xfrm>
          <a:prstGeom prst="ellipse">
            <a:avLst/>
          </a:prstGeom>
          <a:noFill/>
          <a:ln w="6350">
            <a:solidFill>
              <a:schemeClr val="tx2"/>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788" dirty="0">
              <a:solidFill>
                <a:schemeClr val="tx2"/>
              </a:solidFill>
              <a:latin typeface="Gotham Light" pitchFamily="50" charset="0"/>
              <a:cs typeface="Gotham Light" pitchFamily="50" charset="0"/>
            </a:endParaRPr>
          </a:p>
          <a:p>
            <a:pPr algn="ctr"/>
            <a:r>
              <a:rPr lang="en-US" sz="2400" dirty="0">
                <a:solidFill>
                  <a:schemeClr val="tx2"/>
                </a:solidFill>
                <a:latin typeface="Gotham Light" pitchFamily="50" charset="0"/>
                <a:cs typeface="Gotham Light" pitchFamily="50" charset="0"/>
              </a:rPr>
              <a:t>300</a:t>
            </a:r>
          </a:p>
          <a:p>
            <a:pPr algn="ctr"/>
            <a:r>
              <a:rPr lang="en-US" sz="2400" dirty="0">
                <a:solidFill>
                  <a:schemeClr val="tx2"/>
                </a:solidFill>
                <a:latin typeface="Gotham Light" pitchFamily="50" charset="0"/>
                <a:cs typeface="Gotham Light" pitchFamily="50" charset="0"/>
              </a:rPr>
              <a:t>nA</a:t>
            </a:r>
          </a:p>
          <a:p>
            <a:pPr algn="ctr"/>
            <a:endParaRPr lang="en-US" sz="1050" dirty="0">
              <a:solidFill>
                <a:schemeClr val="tx2"/>
              </a:solidFill>
              <a:latin typeface="Gotham Thin"/>
              <a:cs typeface="Gotham Thin"/>
            </a:endParaRPr>
          </a:p>
        </p:txBody>
      </p:sp>
      <p:sp>
        <p:nvSpPr>
          <p:cNvPr id="15" name="Content Placeholder 3"/>
          <p:cNvSpPr txBox="1">
            <a:spLocks/>
          </p:cNvSpPr>
          <p:nvPr/>
        </p:nvSpPr>
        <p:spPr>
          <a:xfrm>
            <a:off x="5697991" y="4687013"/>
            <a:ext cx="1196669" cy="355930"/>
          </a:xfrm>
          <a:prstGeom prst="rect">
            <a:avLst/>
          </a:prstGeom>
        </p:spPr>
        <p:txBody>
          <a:bodyPr anchor="t">
            <a:noAutofit/>
          </a:bodyPr>
          <a:lstStyle>
            <a:lvl1pPr marL="228600" indent="-228600" algn="l" rtl="0" eaLnBrk="1" fontAlgn="base" hangingPunct="1">
              <a:spcBef>
                <a:spcPts val="500"/>
              </a:spcBef>
              <a:spcAft>
                <a:spcPct val="0"/>
              </a:spcAft>
              <a:buClr>
                <a:schemeClr val="accent1"/>
              </a:buClr>
              <a:buSzPct val="100000"/>
              <a:buFont typeface="Wingdings 2" pitchFamily="18" charset="2"/>
              <a:buChar char="¡"/>
              <a:defRPr kern="1200">
                <a:solidFill>
                  <a:schemeClr val="tx2"/>
                </a:solidFill>
                <a:latin typeface="+mn-lt"/>
                <a:ea typeface="+mn-ea"/>
                <a:cs typeface="+mn-cs"/>
              </a:defRPr>
            </a:lvl1pPr>
            <a:lvl2pPr marL="457200" indent="-228600" algn="l" rtl="0" eaLnBrk="1" fontAlgn="base" hangingPunct="1">
              <a:spcBef>
                <a:spcPts val="200"/>
              </a:spcBef>
              <a:spcAft>
                <a:spcPct val="0"/>
              </a:spcAft>
              <a:buClr>
                <a:srgbClr val="0E4367"/>
              </a:buClr>
              <a:buSzPct val="100000"/>
              <a:buFont typeface="Wingdings 2" pitchFamily="18" charset="2"/>
              <a:buChar char="¡"/>
              <a:defRPr sz="1600" kern="1200">
                <a:solidFill>
                  <a:schemeClr val="tx2"/>
                </a:solidFill>
                <a:latin typeface="+mn-lt"/>
                <a:ea typeface="+mn-ea"/>
                <a:cs typeface="+mn-cs"/>
              </a:defRPr>
            </a:lvl2pPr>
            <a:lvl3pPr marL="685800" indent="-228600" algn="l" rtl="0" eaLnBrk="1" fontAlgn="base" hangingPunct="1">
              <a:spcBef>
                <a:spcPts val="0"/>
              </a:spcBef>
              <a:spcAft>
                <a:spcPct val="0"/>
              </a:spcAft>
              <a:buClr>
                <a:schemeClr val="accent1"/>
              </a:buClr>
              <a:buSzPct val="100000"/>
              <a:buFont typeface="Wingdings 2" pitchFamily="18" charset="2"/>
              <a:buChar char="¡"/>
              <a:defRPr sz="1600" kern="1200">
                <a:solidFill>
                  <a:schemeClr val="tx2"/>
                </a:solidFill>
                <a:latin typeface="+mn-lt"/>
                <a:ea typeface="+mn-ea"/>
                <a:cs typeface="+mn-cs"/>
              </a:defRPr>
            </a:lvl3pPr>
            <a:lvl4pPr marL="914400" indent="-228600" algn="l" rtl="0" eaLnBrk="1" fontAlgn="base" hangingPunct="1">
              <a:spcBef>
                <a:spcPts val="0"/>
              </a:spcBef>
              <a:spcAft>
                <a:spcPct val="0"/>
              </a:spcAft>
              <a:buClr>
                <a:srgbClr val="0E4367"/>
              </a:buClr>
              <a:buSzPct val="100000"/>
              <a:buFont typeface="Wingdings 2" pitchFamily="18" charset="2"/>
              <a:buChar char="¡"/>
              <a:defRPr sz="1600" kern="1200">
                <a:solidFill>
                  <a:schemeClr val="tx2"/>
                </a:solidFill>
                <a:latin typeface="+mn-lt"/>
                <a:ea typeface="+mn-ea"/>
                <a:cs typeface="+mn-cs"/>
              </a:defRPr>
            </a:lvl4pPr>
            <a:lvl5pPr marL="1143000" indent="-228600" algn="l" rtl="0" eaLnBrk="1" fontAlgn="base" hangingPunct="1">
              <a:spcBef>
                <a:spcPts val="0"/>
              </a:spcBef>
              <a:spcAft>
                <a:spcPct val="0"/>
              </a:spcAft>
              <a:buClr>
                <a:schemeClr val="accent1"/>
              </a:buClr>
              <a:buSzPct val="100000"/>
              <a:buFont typeface="Wingdings 2" pitchFamily="18" charset="2"/>
              <a:buChar char="¡"/>
              <a:defRPr sz="16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0" indent="0" algn="ctr">
              <a:buNone/>
            </a:pPr>
            <a:r>
              <a:rPr lang="en-US" sz="1400" dirty="0">
                <a:latin typeface="Gotham Light" pitchFamily="50" charset="0"/>
                <a:cs typeface="Gotham Light" pitchFamily="50" charset="0"/>
              </a:rPr>
              <a:t>OFF</a:t>
            </a:r>
          </a:p>
        </p:txBody>
      </p:sp>
      <p:sp>
        <p:nvSpPr>
          <p:cNvPr id="16" name="Content Placeholder 3"/>
          <p:cNvSpPr txBox="1">
            <a:spLocks/>
          </p:cNvSpPr>
          <p:nvPr/>
        </p:nvSpPr>
        <p:spPr>
          <a:xfrm>
            <a:off x="2277077" y="4683514"/>
            <a:ext cx="1987156" cy="401347"/>
          </a:xfrm>
          <a:prstGeom prst="rect">
            <a:avLst/>
          </a:prstGeom>
        </p:spPr>
        <p:txBody>
          <a:bodyPr anchor="t">
            <a:noAutofit/>
          </a:bodyPr>
          <a:lstStyle>
            <a:lvl1pPr marL="228600" indent="-228600" algn="l" rtl="0" eaLnBrk="1" fontAlgn="base" hangingPunct="1">
              <a:spcBef>
                <a:spcPts val="500"/>
              </a:spcBef>
              <a:spcAft>
                <a:spcPct val="0"/>
              </a:spcAft>
              <a:buClr>
                <a:schemeClr val="accent1"/>
              </a:buClr>
              <a:buSzPct val="100000"/>
              <a:buFont typeface="Wingdings 2" pitchFamily="18" charset="2"/>
              <a:buChar char="¡"/>
              <a:defRPr kern="1200">
                <a:solidFill>
                  <a:schemeClr val="tx2"/>
                </a:solidFill>
                <a:latin typeface="+mn-lt"/>
                <a:ea typeface="+mn-ea"/>
                <a:cs typeface="+mn-cs"/>
              </a:defRPr>
            </a:lvl1pPr>
            <a:lvl2pPr marL="457200" indent="-228600" algn="l" rtl="0" eaLnBrk="1" fontAlgn="base" hangingPunct="1">
              <a:spcBef>
                <a:spcPts val="200"/>
              </a:spcBef>
              <a:spcAft>
                <a:spcPct val="0"/>
              </a:spcAft>
              <a:buClr>
                <a:srgbClr val="0E4367"/>
              </a:buClr>
              <a:buSzPct val="100000"/>
              <a:buFont typeface="Wingdings 2" pitchFamily="18" charset="2"/>
              <a:buChar char="¡"/>
              <a:defRPr sz="1600" kern="1200">
                <a:solidFill>
                  <a:schemeClr val="tx2"/>
                </a:solidFill>
                <a:latin typeface="+mn-lt"/>
                <a:ea typeface="+mn-ea"/>
                <a:cs typeface="+mn-cs"/>
              </a:defRPr>
            </a:lvl2pPr>
            <a:lvl3pPr marL="685800" indent="-228600" algn="l" rtl="0" eaLnBrk="1" fontAlgn="base" hangingPunct="1">
              <a:spcBef>
                <a:spcPts val="0"/>
              </a:spcBef>
              <a:spcAft>
                <a:spcPct val="0"/>
              </a:spcAft>
              <a:buClr>
                <a:schemeClr val="accent1"/>
              </a:buClr>
              <a:buSzPct val="100000"/>
              <a:buFont typeface="Wingdings 2" pitchFamily="18" charset="2"/>
              <a:buChar char="¡"/>
              <a:defRPr sz="1600" kern="1200">
                <a:solidFill>
                  <a:schemeClr val="tx2"/>
                </a:solidFill>
                <a:latin typeface="+mn-lt"/>
                <a:ea typeface="+mn-ea"/>
                <a:cs typeface="+mn-cs"/>
              </a:defRPr>
            </a:lvl3pPr>
            <a:lvl4pPr marL="914400" indent="-228600" algn="l" rtl="0" eaLnBrk="1" fontAlgn="base" hangingPunct="1">
              <a:spcBef>
                <a:spcPts val="0"/>
              </a:spcBef>
              <a:spcAft>
                <a:spcPct val="0"/>
              </a:spcAft>
              <a:buClr>
                <a:srgbClr val="0E4367"/>
              </a:buClr>
              <a:buSzPct val="100000"/>
              <a:buFont typeface="Wingdings 2" pitchFamily="18" charset="2"/>
              <a:buChar char="¡"/>
              <a:defRPr sz="1600" kern="1200">
                <a:solidFill>
                  <a:schemeClr val="tx2"/>
                </a:solidFill>
                <a:latin typeface="+mn-lt"/>
                <a:ea typeface="+mn-ea"/>
                <a:cs typeface="+mn-cs"/>
              </a:defRPr>
            </a:lvl4pPr>
            <a:lvl5pPr marL="1143000" indent="-228600" algn="l" rtl="0" eaLnBrk="1" fontAlgn="base" hangingPunct="1">
              <a:spcBef>
                <a:spcPts val="0"/>
              </a:spcBef>
              <a:spcAft>
                <a:spcPct val="0"/>
              </a:spcAft>
              <a:buClr>
                <a:schemeClr val="accent1"/>
              </a:buClr>
              <a:buSzPct val="100000"/>
              <a:buFont typeface="Wingdings 2" pitchFamily="18" charset="2"/>
              <a:buChar char="¡"/>
              <a:defRPr sz="16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0" indent="0" algn="ctr">
              <a:lnSpc>
                <a:spcPct val="130000"/>
              </a:lnSpc>
              <a:buNone/>
            </a:pPr>
            <a:r>
              <a:rPr lang="en-US" sz="1400" dirty="0">
                <a:latin typeface="Gotham Light" pitchFamily="50" charset="0"/>
                <a:cs typeface="Gotham Light" pitchFamily="50" charset="0"/>
              </a:rPr>
              <a:t>ON Idle with RTC</a:t>
            </a:r>
          </a:p>
        </p:txBody>
      </p:sp>
      <p:pic>
        <p:nvPicPr>
          <p:cNvPr id="17" name="Picture 1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3000" contrast="40000"/>
                    </a14:imgEffect>
                  </a14:imgLayer>
                </a14:imgProps>
              </a:ext>
              <a:ext uri="{28A0092B-C50C-407E-A947-70E740481C1C}">
                <a14:useLocalDpi xmlns:a14="http://schemas.microsoft.com/office/drawing/2010/main" val="0"/>
              </a:ext>
            </a:extLst>
          </a:blip>
          <a:stretch>
            <a:fillRect/>
          </a:stretch>
        </p:blipFill>
        <p:spPr>
          <a:xfrm>
            <a:off x="2991382" y="3664589"/>
            <a:ext cx="558547" cy="880592"/>
          </a:xfrm>
          <a:prstGeom prst="rect">
            <a:avLst/>
          </a:prstGeom>
        </p:spPr>
      </p:pic>
      <p:sp>
        <p:nvSpPr>
          <p:cNvPr id="18" name="Oval 17"/>
          <p:cNvSpPr/>
          <p:nvPr/>
        </p:nvSpPr>
        <p:spPr>
          <a:xfrm>
            <a:off x="2718514" y="3634389"/>
            <a:ext cx="1104284" cy="1052624"/>
          </a:xfrm>
          <a:prstGeom prst="ellipse">
            <a:avLst/>
          </a:prstGeom>
          <a:noFill/>
          <a:ln w="6350">
            <a:solidFill>
              <a:schemeClr val="tx2"/>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788" dirty="0">
              <a:solidFill>
                <a:schemeClr val="tx2"/>
              </a:solidFill>
              <a:latin typeface="Gotham Light" pitchFamily="50" charset="0"/>
              <a:cs typeface="Gotham Light" pitchFamily="50" charset="0"/>
            </a:endParaRPr>
          </a:p>
          <a:p>
            <a:pPr algn="ctr"/>
            <a:r>
              <a:rPr lang="en-US" sz="2400" dirty="0">
                <a:solidFill>
                  <a:schemeClr val="tx2"/>
                </a:solidFill>
                <a:latin typeface="Gotham Light" pitchFamily="50" charset="0"/>
                <a:cs typeface="Gotham Light" pitchFamily="50" charset="0"/>
              </a:rPr>
              <a:t>1.2</a:t>
            </a:r>
          </a:p>
          <a:p>
            <a:pPr algn="ctr"/>
            <a:r>
              <a:rPr lang="en-US" sz="2400" dirty="0">
                <a:solidFill>
                  <a:schemeClr val="tx2"/>
                </a:solidFill>
                <a:latin typeface="Gotham Light" pitchFamily="50" charset="0"/>
                <a:cs typeface="Gotham Light" pitchFamily="50" charset="0"/>
              </a:rPr>
              <a:t>uA</a:t>
            </a:r>
          </a:p>
          <a:p>
            <a:pPr algn="ctr"/>
            <a:endParaRPr lang="en-US" dirty="0">
              <a:solidFill>
                <a:schemeClr val="tx2"/>
              </a:solidFill>
              <a:latin typeface="Gotham Thin"/>
              <a:cs typeface="Gotham Thin"/>
            </a:endParaRPr>
          </a:p>
        </p:txBody>
      </p:sp>
    </p:spTree>
    <p:extLst>
      <p:ext uri="{BB962C8B-B14F-4D97-AF65-F5344CB8AC3E}">
        <p14:creationId xmlns:p14="http://schemas.microsoft.com/office/powerpoint/2010/main" val="3057325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1383030" y="685800"/>
            <a:ext cx="6355205" cy="430619"/>
          </a:xfrm>
          <a:prstGeom prst="rect">
            <a:avLst/>
          </a:prstGeom>
        </p:spPr>
        <p:txBody>
          <a:bodyPr/>
          <a:lstStyle>
            <a:lvl1pPr algn="l" rtl="0" eaLnBrk="1" fontAlgn="base" hangingPunct="1">
              <a:spcBef>
                <a:spcPct val="0"/>
              </a:spcBef>
              <a:spcAft>
                <a:spcPct val="0"/>
              </a:spcAft>
              <a:defRPr sz="3200" kern="1200">
                <a:solidFill>
                  <a:schemeClr val="accent1"/>
                </a:solidFill>
                <a:latin typeface="Gotham Light" pitchFamily="50" charset="0"/>
                <a:ea typeface="+mj-ea"/>
                <a:cs typeface="Gotham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200" algn="l" rtl="0" eaLnBrk="1" fontAlgn="base" hangingPunct="1">
              <a:spcBef>
                <a:spcPct val="0"/>
              </a:spcBef>
              <a:spcAft>
                <a:spcPct val="0"/>
              </a:spcAft>
              <a:defRPr sz="3200">
                <a:solidFill>
                  <a:schemeClr val="accent1"/>
                </a:solidFill>
                <a:latin typeface="Arial" charset="0"/>
              </a:defRPr>
            </a:lvl6pPr>
            <a:lvl7pPr marL="914400" algn="l" rtl="0" eaLnBrk="1" fontAlgn="base" hangingPunct="1">
              <a:spcBef>
                <a:spcPct val="0"/>
              </a:spcBef>
              <a:spcAft>
                <a:spcPct val="0"/>
              </a:spcAft>
              <a:defRPr sz="3200">
                <a:solidFill>
                  <a:schemeClr val="accent1"/>
                </a:solidFill>
                <a:latin typeface="Arial" charset="0"/>
              </a:defRPr>
            </a:lvl7pPr>
            <a:lvl8pPr marL="1371600" algn="l" rtl="0" eaLnBrk="1" fontAlgn="base" hangingPunct="1">
              <a:spcBef>
                <a:spcPct val="0"/>
              </a:spcBef>
              <a:spcAft>
                <a:spcPct val="0"/>
              </a:spcAft>
              <a:defRPr sz="3200">
                <a:solidFill>
                  <a:schemeClr val="accent1"/>
                </a:solidFill>
                <a:latin typeface="Arial" charset="0"/>
              </a:defRPr>
            </a:lvl8pPr>
            <a:lvl9pPr marL="1828800" algn="l" rtl="0" eaLnBrk="1" fontAlgn="base" hangingPunct="1">
              <a:spcBef>
                <a:spcPct val="0"/>
              </a:spcBef>
              <a:spcAft>
                <a:spcPct val="0"/>
              </a:spcAft>
              <a:defRPr sz="3200">
                <a:solidFill>
                  <a:schemeClr val="accent1"/>
                </a:solidFill>
                <a:latin typeface="Arial" charset="0"/>
              </a:defRPr>
            </a:lvl9pPr>
          </a:lstStyle>
          <a:p>
            <a:r>
              <a:rPr lang="en-US" sz="2400" dirty="0"/>
              <a:t>Power Management</a:t>
            </a:r>
          </a:p>
        </p:txBody>
      </p:sp>
      <p:sp>
        <p:nvSpPr>
          <p:cNvPr id="5" name="Rectangle 4"/>
          <p:cNvSpPr/>
          <p:nvPr/>
        </p:nvSpPr>
        <p:spPr>
          <a:xfrm>
            <a:off x="2831280" y="1475781"/>
            <a:ext cx="892834" cy="582283"/>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ARM Cortex M4</a:t>
            </a:r>
          </a:p>
        </p:txBody>
      </p:sp>
      <p:sp>
        <p:nvSpPr>
          <p:cNvPr id="6" name="Rectangle 5"/>
          <p:cNvSpPr/>
          <p:nvPr/>
        </p:nvSpPr>
        <p:spPr>
          <a:xfrm>
            <a:off x="2831280" y="2081785"/>
            <a:ext cx="892834" cy="235070"/>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Debugger</a:t>
            </a:r>
          </a:p>
        </p:txBody>
      </p:sp>
      <p:sp>
        <p:nvSpPr>
          <p:cNvPr id="7" name="Rectangle 6"/>
          <p:cNvSpPr/>
          <p:nvPr/>
        </p:nvSpPr>
        <p:spPr>
          <a:xfrm>
            <a:off x="5370730" y="1999836"/>
            <a:ext cx="892834" cy="418383"/>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Program memory</a:t>
            </a:r>
          </a:p>
        </p:txBody>
      </p:sp>
      <p:sp>
        <p:nvSpPr>
          <p:cNvPr id="8" name="Rectangle 7"/>
          <p:cNvSpPr/>
          <p:nvPr/>
        </p:nvSpPr>
        <p:spPr>
          <a:xfrm>
            <a:off x="5370730" y="1475781"/>
            <a:ext cx="892834" cy="418382"/>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9" name="Rectangle 8"/>
          <p:cNvSpPr/>
          <p:nvPr/>
        </p:nvSpPr>
        <p:spPr>
          <a:xfrm>
            <a:off x="2831279" y="3009126"/>
            <a:ext cx="892834" cy="209192"/>
          </a:xfrm>
          <a:prstGeom prst="rect">
            <a:avLst/>
          </a:prstGeom>
          <a:solidFill>
            <a:schemeClr val="accent1"/>
          </a:solidFill>
          <a:ln w="19050">
            <a:solidFill>
              <a:schemeClr val="bg1"/>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GPIO</a:t>
            </a:r>
          </a:p>
        </p:txBody>
      </p:sp>
      <p:sp>
        <p:nvSpPr>
          <p:cNvPr id="10" name="Rectangle 9"/>
          <p:cNvSpPr/>
          <p:nvPr/>
        </p:nvSpPr>
        <p:spPr>
          <a:xfrm>
            <a:off x="2831280" y="2435474"/>
            <a:ext cx="892834" cy="209191"/>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WDT</a:t>
            </a:r>
          </a:p>
        </p:txBody>
      </p:sp>
      <p:cxnSp>
        <p:nvCxnSpPr>
          <p:cNvPr id="11" name="Straight Arrow Connector 10"/>
          <p:cNvCxnSpPr/>
          <p:nvPr/>
        </p:nvCxnSpPr>
        <p:spPr>
          <a:xfrm flipH="1">
            <a:off x="2494851" y="3115265"/>
            <a:ext cx="336428" cy="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882182" y="3011390"/>
            <a:ext cx="612668" cy="230832"/>
          </a:xfrm>
          <a:prstGeom prst="rect">
            <a:avLst/>
          </a:prstGeom>
          <a:noFill/>
        </p:spPr>
        <p:txBody>
          <a:bodyPr wrap="none" rtlCol="0">
            <a:spAutoFit/>
          </a:bodyPr>
          <a:lstStyle/>
          <a:p>
            <a:pPr algn="r"/>
            <a:r>
              <a:rPr lang="en-US" sz="900" dirty="0">
                <a:solidFill>
                  <a:schemeClr val="accent1"/>
                </a:solidFill>
                <a:latin typeface="+mn-lt"/>
              </a:rPr>
              <a:t>P0.0-31</a:t>
            </a:r>
          </a:p>
        </p:txBody>
      </p:sp>
      <p:cxnSp>
        <p:nvCxnSpPr>
          <p:cNvPr id="13" name="Straight Arrow Connector 12"/>
          <p:cNvCxnSpPr/>
          <p:nvPr/>
        </p:nvCxnSpPr>
        <p:spPr>
          <a:xfrm flipH="1">
            <a:off x="2494850" y="2141091"/>
            <a:ext cx="336428" cy="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494848" y="4127379"/>
            <a:ext cx="336430" cy="0"/>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867755" y="2026196"/>
            <a:ext cx="627096" cy="369332"/>
          </a:xfrm>
          <a:prstGeom prst="rect">
            <a:avLst/>
          </a:prstGeom>
          <a:noFill/>
        </p:spPr>
        <p:txBody>
          <a:bodyPr wrap="none" rtlCol="0">
            <a:spAutoFit/>
          </a:bodyPr>
          <a:lstStyle/>
          <a:p>
            <a:pPr algn="r"/>
            <a:r>
              <a:rPr lang="en-US" sz="900" dirty="0">
                <a:solidFill>
                  <a:schemeClr val="accent1"/>
                </a:solidFill>
                <a:latin typeface="+mn-lt"/>
              </a:rPr>
              <a:t>SWDIO</a:t>
            </a:r>
          </a:p>
          <a:p>
            <a:pPr algn="r"/>
            <a:r>
              <a:rPr lang="en-US" sz="900" dirty="0">
                <a:solidFill>
                  <a:schemeClr val="accent1"/>
                </a:solidFill>
                <a:latin typeface="+mn-lt"/>
              </a:rPr>
              <a:t>SWCLK</a:t>
            </a:r>
          </a:p>
        </p:txBody>
      </p:sp>
      <p:sp>
        <p:nvSpPr>
          <p:cNvPr id="16" name="Rectangle 15"/>
          <p:cNvSpPr/>
          <p:nvPr/>
        </p:nvSpPr>
        <p:spPr>
          <a:xfrm>
            <a:off x="2831278" y="3573969"/>
            <a:ext cx="892834" cy="209191"/>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GPIOTE</a:t>
            </a:r>
          </a:p>
        </p:txBody>
      </p:sp>
      <p:cxnSp>
        <p:nvCxnSpPr>
          <p:cNvPr id="17" name="Straight Arrow Connector 16"/>
          <p:cNvCxnSpPr/>
          <p:nvPr/>
        </p:nvCxnSpPr>
        <p:spPr>
          <a:xfrm flipH="1">
            <a:off x="2494852" y="3680605"/>
            <a:ext cx="336428" cy="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882184" y="3576730"/>
            <a:ext cx="612668" cy="230832"/>
          </a:xfrm>
          <a:prstGeom prst="rect">
            <a:avLst/>
          </a:prstGeom>
          <a:noFill/>
        </p:spPr>
        <p:txBody>
          <a:bodyPr wrap="none" rtlCol="0">
            <a:spAutoFit/>
          </a:bodyPr>
          <a:lstStyle/>
          <a:p>
            <a:pPr algn="r"/>
            <a:r>
              <a:rPr lang="en-US" sz="900" dirty="0">
                <a:solidFill>
                  <a:schemeClr val="accent1"/>
                </a:solidFill>
                <a:latin typeface="+mn-lt"/>
              </a:rPr>
              <a:t>P0.0-31</a:t>
            </a:r>
          </a:p>
        </p:txBody>
      </p:sp>
      <p:sp>
        <p:nvSpPr>
          <p:cNvPr id="19" name="Rectangle 18"/>
          <p:cNvSpPr/>
          <p:nvPr/>
        </p:nvSpPr>
        <p:spPr>
          <a:xfrm>
            <a:off x="2831277" y="3918189"/>
            <a:ext cx="892834" cy="418382"/>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SPI</a:t>
            </a:r>
          </a:p>
        </p:txBody>
      </p:sp>
      <p:cxnSp>
        <p:nvCxnSpPr>
          <p:cNvPr id="20" name="Straight Arrow Connector 19"/>
          <p:cNvCxnSpPr/>
          <p:nvPr/>
        </p:nvCxnSpPr>
        <p:spPr>
          <a:xfrm flipH="1">
            <a:off x="2494847" y="4265048"/>
            <a:ext cx="336431" cy="0"/>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94846" y="4004099"/>
            <a:ext cx="336431" cy="0"/>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068127" y="3900224"/>
            <a:ext cx="426720" cy="230832"/>
          </a:xfrm>
          <a:prstGeom prst="rect">
            <a:avLst/>
          </a:prstGeom>
          <a:noFill/>
        </p:spPr>
        <p:txBody>
          <a:bodyPr wrap="none" rtlCol="0">
            <a:spAutoFit/>
          </a:bodyPr>
          <a:lstStyle/>
          <a:p>
            <a:pPr algn="r"/>
            <a:r>
              <a:rPr lang="en-US" sz="900" dirty="0">
                <a:solidFill>
                  <a:schemeClr val="accent1"/>
                </a:solidFill>
                <a:latin typeface="+mn-lt"/>
              </a:rPr>
              <a:t>SCK</a:t>
            </a:r>
          </a:p>
        </p:txBody>
      </p:sp>
      <p:sp>
        <p:nvSpPr>
          <p:cNvPr id="23" name="TextBox 22"/>
          <p:cNvSpPr txBox="1"/>
          <p:nvPr/>
        </p:nvSpPr>
        <p:spPr>
          <a:xfrm>
            <a:off x="2005614" y="4023504"/>
            <a:ext cx="489238" cy="230832"/>
          </a:xfrm>
          <a:prstGeom prst="rect">
            <a:avLst/>
          </a:prstGeom>
          <a:noFill/>
        </p:spPr>
        <p:txBody>
          <a:bodyPr wrap="none" rtlCol="0">
            <a:spAutoFit/>
          </a:bodyPr>
          <a:lstStyle/>
          <a:p>
            <a:pPr algn="r"/>
            <a:r>
              <a:rPr lang="en-US" sz="900" dirty="0">
                <a:solidFill>
                  <a:schemeClr val="accent1"/>
                </a:solidFill>
                <a:latin typeface="+mn-lt"/>
              </a:rPr>
              <a:t>MISO</a:t>
            </a:r>
          </a:p>
        </p:txBody>
      </p:sp>
      <p:sp>
        <p:nvSpPr>
          <p:cNvPr id="24" name="TextBox 23"/>
          <p:cNvSpPr txBox="1"/>
          <p:nvPr/>
        </p:nvSpPr>
        <p:spPr>
          <a:xfrm>
            <a:off x="2005609" y="4161173"/>
            <a:ext cx="489238" cy="230832"/>
          </a:xfrm>
          <a:prstGeom prst="rect">
            <a:avLst/>
          </a:prstGeom>
          <a:noFill/>
        </p:spPr>
        <p:txBody>
          <a:bodyPr wrap="none" rtlCol="0">
            <a:spAutoFit/>
          </a:bodyPr>
          <a:lstStyle/>
          <a:p>
            <a:pPr algn="r"/>
            <a:r>
              <a:rPr lang="en-US" sz="900" dirty="0">
                <a:solidFill>
                  <a:schemeClr val="accent1"/>
                </a:solidFill>
                <a:latin typeface="+mn-lt"/>
              </a:rPr>
              <a:t>MOSI</a:t>
            </a:r>
          </a:p>
        </p:txBody>
      </p:sp>
      <p:cxnSp>
        <p:nvCxnSpPr>
          <p:cNvPr id="25" name="Straight Connector 24"/>
          <p:cNvCxnSpPr/>
          <p:nvPr/>
        </p:nvCxnSpPr>
        <p:spPr>
          <a:xfrm>
            <a:off x="3277694" y="4443467"/>
            <a:ext cx="0" cy="148092"/>
          </a:xfrm>
          <a:prstGeom prst="line">
            <a:avLst/>
          </a:prstGeom>
          <a:ln>
            <a:solidFill>
              <a:schemeClr val="accent4"/>
            </a:solidFill>
            <a:prstDash val="sysDash"/>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5370729" y="2660757"/>
            <a:ext cx="892834" cy="164054"/>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NVMC</a:t>
            </a:r>
          </a:p>
        </p:txBody>
      </p:sp>
      <p:cxnSp>
        <p:nvCxnSpPr>
          <p:cNvPr id="27" name="Straight Arrow Connector 26"/>
          <p:cNvCxnSpPr>
            <a:stCxn id="26" idx="0"/>
          </p:cNvCxnSpPr>
          <p:nvPr/>
        </p:nvCxnSpPr>
        <p:spPr>
          <a:xfrm flipV="1">
            <a:off x="5817146" y="2418220"/>
            <a:ext cx="0" cy="24253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8" name="Down Arrow 27"/>
          <p:cNvSpPr/>
          <p:nvPr/>
        </p:nvSpPr>
        <p:spPr>
          <a:xfrm rot="10800000">
            <a:off x="4403975" y="1327687"/>
            <a:ext cx="281486" cy="1314818"/>
          </a:xfrm>
          <a:prstGeom prst="downArrow">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68580" tIns="34290" rIns="68580" bIns="34290" numCol="1" spcCol="0" rtlCol="0" fromWordArt="0" anchor="ctr" anchorCtr="0" forceAA="0" compatLnSpc="1">
            <a:prstTxWarp prst="textNoShape">
              <a:avLst/>
            </a:prstTxWarp>
            <a:noAutofit/>
          </a:bodyPr>
          <a:lstStyle/>
          <a:p>
            <a:pPr algn="ctr"/>
            <a:r>
              <a:rPr lang="en-US" dirty="0"/>
              <a:t>AHB-Lite</a:t>
            </a:r>
          </a:p>
        </p:txBody>
      </p:sp>
      <p:sp>
        <p:nvSpPr>
          <p:cNvPr id="29" name="Down Arrow 28"/>
          <p:cNvSpPr/>
          <p:nvPr/>
        </p:nvSpPr>
        <p:spPr>
          <a:xfrm>
            <a:off x="4403976" y="2642506"/>
            <a:ext cx="281485" cy="1810256"/>
          </a:xfrm>
          <a:prstGeom prst="downArrow">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30" name="Rectangle 29"/>
          <p:cNvSpPr/>
          <p:nvPr/>
        </p:nvSpPr>
        <p:spPr>
          <a:xfrm>
            <a:off x="5370730" y="2962400"/>
            <a:ext cx="892834" cy="418382"/>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Radio</a:t>
            </a:r>
          </a:p>
        </p:txBody>
      </p:sp>
      <p:sp>
        <p:nvSpPr>
          <p:cNvPr id="31" name="Rectangle 30"/>
          <p:cNvSpPr/>
          <p:nvPr/>
        </p:nvSpPr>
        <p:spPr>
          <a:xfrm>
            <a:off x="5370730" y="3435172"/>
            <a:ext cx="892834" cy="209191"/>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Timer</a:t>
            </a:r>
          </a:p>
        </p:txBody>
      </p:sp>
      <p:sp>
        <p:nvSpPr>
          <p:cNvPr id="32" name="Rectangle 31"/>
          <p:cNvSpPr/>
          <p:nvPr/>
        </p:nvSpPr>
        <p:spPr>
          <a:xfrm>
            <a:off x="5370729" y="3693105"/>
            <a:ext cx="892834" cy="209191"/>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RTC</a:t>
            </a:r>
          </a:p>
        </p:txBody>
      </p:sp>
      <p:sp>
        <p:nvSpPr>
          <p:cNvPr id="33" name="Rectangle 32"/>
          <p:cNvSpPr/>
          <p:nvPr/>
        </p:nvSpPr>
        <p:spPr>
          <a:xfrm>
            <a:off x="5370728" y="3969177"/>
            <a:ext cx="892834" cy="209191"/>
          </a:xfrm>
          <a:prstGeom prst="rect">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ECB</a:t>
            </a:r>
          </a:p>
        </p:txBody>
      </p:sp>
      <p:cxnSp>
        <p:nvCxnSpPr>
          <p:cNvPr id="34" name="Straight Connector 33"/>
          <p:cNvCxnSpPr/>
          <p:nvPr/>
        </p:nvCxnSpPr>
        <p:spPr>
          <a:xfrm>
            <a:off x="5813537" y="4304670"/>
            <a:ext cx="3610" cy="111314"/>
          </a:xfrm>
          <a:prstGeom prst="line">
            <a:avLst/>
          </a:prstGeom>
          <a:ln>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6263564" y="3112336"/>
            <a:ext cx="336428" cy="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6263562" y="3272193"/>
            <a:ext cx="336428" cy="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484141" y="2998466"/>
            <a:ext cx="511679" cy="369332"/>
          </a:xfrm>
          <a:prstGeom prst="rect">
            <a:avLst/>
          </a:prstGeom>
          <a:noFill/>
        </p:spPr>
        <p:txBody>
          <a:bodyPr wrap="none" rtlCol="0">
            <a:spAutoFit/>
          </a:bodyPr>
          <a:lstStyle/>
          <a:p>
            <a:pPr algn="r"/>
            <a:r>
              <a:rPr lang="en-US" sz="900" dirty="0">
                <a:solidFill>
                  <a:schemeClr val="accent1"/>
                </a:solidFill>
                <a:latin typeface="+mn-lt"/>
              </a:rPr>
              <a:t>ANT1</a:t>
            </a:r>
          </a:p>
          <a:p>
            <a:pPr algn="r"/>
            <a:r>
              <a:rPr lang="en-US" sz="900" dirty="0">
                <a:solidFill>
                  <a:schemeClr val="accent1"/>
                </a:solidFill>
                <a:latin typeface="+mn-lt"/>
              </a:rPr>
              <a:t>ANT2</a:t>
            </a:r>
          </a:p>
        </p:txBody>
      </p:sp>
      <p:grpSp>
        <p:nvGrpSpPr>
          <p:cNvPr id="38" name="Group 37"/>
          <p:cNvGrpSpPr/>
          <p:nvPr/>
        </p:nvGrpSpPr>
        <p:grpSpPr>
          <a:xfrm>
            <a:off x="3724111" y="1709473"/>
            <a:ext cx="752900" cy="114896"/>
            <a:chOff x="2553413" y="1923780"/>
            <a:chExt cx="1003866" cy="153194"/>
          </a:xfrm>
          <a:solidFill>
            <a:schemeClr val="accent4"/>
          </a:solidFill>
        </p:grpSpPr>
        <p:sp>
          <p:nvSpPr>
            <p:cNvPr id="39" name="Right Arrow 38"/>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40" name="Right Arrow 39"/>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grpSp>
        <p:nvGrpSpPr>
          <p:cNvPr id="41" name="Group 40"/>
          <p:cNvGrpSpPr/>
          <p:nvPr/>
        </p:nvGrpSpPr>
        <p:grpSpPr>
          <a:xfrm>
            <a:off x="4617828" y="1627523"/>
            <a:ext cx="752900" cy="114896"/>
            <a:chOff x="2553413" y="1923780"/>
            <a:chExt cx="1003866" cy="153194"/>
          </a:xfrm>
          <a:solidFill>
            <a:schemeClr val="accent4"/>
          </a:solidFill>
        </p:grpSpPr>
        <p:sp>
          <p:nvSpPr>
            <p:cNvPr id="42" name="Right Arrow 41"/>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43" name="Right Arrow 42"/>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grpSp>
        <p:nvGrpSpPr>
          <p:cNvPr id="44" name="Group 43"/>
          <p:cNvGrpSpPr/>
          <p:nvPr/>
        </p:nvGrpSpPr>
        <p:grpSpPr>
          <a:xfrm>
            <a:off x="4620149" y="2135629"/>
            <a:ext cx="752900" cy="114896"/>
            <a:chOff x="2553413" y="1923780"/>
            <a:chExt cx="1003866" cy="153194"/>
          </a:xfrm>
          <a:solidFill>
            <a:schemeClr val="accent4"/>
          </a:solidFill>
        </p:grpSpPr>
        <p:sp>
          <p:nvSpPr>
            <p:cNvPr id="45" name="Right Arrow 44"/>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46" name="Right Arrow 45"/>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grpSp>
        <p:nvGrpSpPr>
          <p:cNvPr id="47" name="Group 46"/>
          <p:cNvGrpSpPr/>
          <p:nvPr/>
        </p:nvGrpSpPr>
        <p:grpSpPr>
          <a:xfrm>
            <a:off x="4617828" y="2685335"/>
            <a:ext cx="752900" cy="114896"/>
            <a:chOff x="2553413" y="1923780"/>
            <a:chExt cx="1003866" cy="153194"/>
          </a:xfrm>
          <a:solidFill>
            <a:schemeClr val="accent4"/>
          </a:solidFill>
        </p:grpSpPr>
        <p:sp>
          <p:nvSpPr>
            <p:cNvPr id="48" name="Right Arrow 47"/>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49" name="Right Arrow 48"/>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grpSp>
        <p:nvGrpSpPr>
          <p:cNvPr id="50" name="Group 49"/>
          <p:cNvGrpSpPr/>
          <p:nvPr/>
        </p:nvGrpSpPr>
        <p:grpSpPr>
          <a:xfrm>
            <a:off x="4617724" y="3112336"/>
            <a:ext cx="752900" cy="114896"/>
            <a:chOff x="2553413" y="1923780"/>
            <a:chExt cx="1003866" cy="153194"/>
          </a:xfrm>
          <a:solidFill>
            <a:schemeClr val="accent4"/>
          </a:solidFill>
        </p:grpSpPr>
        <p:sp>
          <p:nvSpPr>
            <p:cNvPr id="51" name="Right Arrow 50"/>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52" name="Right Arrow 51"/>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grpSp>
        <p:nvGrpSpPr>
          <p:cNvPr id="53" name="Group 52"/>
          <p:cNvGrpSpPr/>
          <p:nvPr/>
        </p:nvGrpSpPr>
        <p:grpSpPr>
          <a:xfrm>
            <a:off x="4617724" y="3473635"/>
            <a:ext cx="752900" cy="114896"/>
            <a:chOff x="2553413" y="1923780"/>
            <a:chExt cx="1003866" cy="153194"/>
          </a:xfrm>
          <a:solidFill>
            <a:schemeClr val="accent4"/>
          </a:solidFill>
        </p:grpSpPr>
        <p:sp>
          <p:nvSpPr>
            <p:cNvPr id="54" name="Right Arrow 53"/>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55" name="Right Arrow 54"/>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grpSp>
        <p:nvGrpSpPr>
          <p:cNvPr id="56" name="Group 55"/>
          <p:cNvGrpSpPr/>
          <p:nvPr/>
        </p:nvGrpSpPr>
        <p:grpSpPr>
          <a:xfrm>
            <a:off x="4620149" y="3740251"/>
            <a:ext cx="752900" cy="114896"/>
            <a:chOff x="2553413" y="1923780"/>
            <a:chExt cx="1003866" cy="153194"/>
          </a:xfrm>
          <a:solidFill>
            <a:schemeClr val="accent4"/>
          </a:solidFill>
        </p:grpSpPr>
        <p:sp>
          <p:nvSpPr>
            <p:cNvPr id="57" name="Right Arrow 56"/>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58" name="Right Arrow 57"/>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grpSp>
        <p:nvGrpSpPr>
          <p:cNvPr id="59" name="Group 58"/>
          <p:cNvGrpSpPr/>
          <p:nvPr/>
        </p:nvGrpSpPr>
        <p:grpSpPr>
          <a:xfrm>
            <a:off x="4620149" y="4016323"/>
            <a:ext cx="752900" cy="114896"/>
            <a:chOff x="2553413" y="1923780"/>
            <a:chExt cx="1003866" cy="153194"/>
          </a:xfrm>
          <a:solidFill>
            <a:schemeClr val="accent4"/>
          </a:solidFill>
        </p:grpSpPr>
        <p:sp>
          <p:nvSpPr>
            <p:cNvPr id="60" name="Right Arrow 59"/>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61" name="Right Arrow 60"/>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grpSp>
        <p:nvGrpSpPr>
          <p:cNvPr id="62" name="Group 61"/>
          <p:cNvGrpSpPr/>
          <p:nvPr/>
        </p:nvGrpSpPr>
        <p:grpSpPr>
          <a:xfrm>
            <a:off x="3724114" y="2482039"/>
            <a:ext cx="752900" cy="114896"/>
            <a:chOff x="2553413" y="1923780"/>
            <a:chExt cx="1003866" cy="153194"/>
          </a:xfrm>
          <a:solidFill>
            <a:schemeClr val="accent4"/>
          </a:solidFill>
        </p:grpSpPr>
        <p:sp>
          <p:nvSpPr>
            <p:cNvPr id="63" name="Right Arrow 62"/>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64" name="Right Arrow 63"/>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grpSp>
        <p:nvGrpSpPr>
          <p:cNvPr id="65" name="Group 64"/>
          <p:cNvGrpSpPr/>
          <p:nvPr/>
        </p:nvGrpSpPr>
        <p:grpSpPr>
          <a:xfrm>
            <a:off x="3724114" y="3060077"/>
            <a:ext cx="752900" cy="114896"/>
            <a:chOff x="2553413" y="1923780"/>
            <a:chExt cx="1003866" cy="153194"/>
          </a:xfrm>
          <a:solidFill>
            <a:schemeClr val="accent4"/>
          </a:solidFill>
        </p:grpSpPr>
        <p:sp>
          <p:nvSpPr>
            <p:cNvPr id="66" name="Right Arrow 65"/>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67" name="Right Arrow 66"/>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grpSp>
        <p:nvGrpSpPr>
          <p:cNvPr id="68" name="Group 67"/>
          <p:cNvGrpSpPr/>
          <p:nvPr/>
        </p:nvGrpSpPr>
        <p:grpSpPr>
          <a:xfrm>
            <a:off x="3724114" y="3612432"/>
            <a:ext cx="752900" cy="114896"/>
            <a:chOff x="2553413" y="1923780"/>
            <a:chExt cx="1003866" cy="153194"/>
          </a:xfrm>
          <a:solidFill>
            <a:schemeClr val="accent4"/>
          </a:solidFill>
        </p:grpSpPr>
        <p:sp>
          <p:nvSpPr>
            <p:cNvPr id="69" name="Right Arrow 68"/>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70" name="Right Arrow 69"/>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grpSp>
        <p:nvGrpSpPr>
          <p:cNvPr id="71" name="Group 70"/>
          <p:cNvGrpSpPr/>
          <p:nvPr/>
        </p:nvGrpSpPr>
        <p:grpSpPr>
          <a:xfrm>
            <a:off x="3724114" y="4069930"/>
            <a:ext cx="752900" cy="114896"/>
            <a:chOff x="2553413" y="1923780"/>
            <a:chExt cx="1003866" cy="153194"/>
          </a:xfrm>
          <a:solidFill>
            <a:schemeClr val="accent4"/>
          </a:solidFill>
        </p:grpSpPr>
        <p:sp>
          <p:nvSpPr>
            <p:cNvPr id="72" name="Right Arrow 71"/>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73" name="Right Arrow 72"/>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sp>
        <p:nvSpPr>
          <p:cNvPr id="74" name="Rectangle 73"/>
          <p:cNvSpPr/>
          <p:nvPr/>
        </p:nvSpPr>
        <p:spPr>
          <a:xfrm>
            <a:off x="2663062" y="1124393"/>
            <a:ext cx="3768716" cy="3545579"/>
          </a:xfrm>
          <a:prstGeom prst="rect">
            <a:avLst/>
          </a:prstGeom>
          <a:noFill/>
          <a:ln w="12700">
            <a:solidFill>
              <a:schemeClr val="accent2"/>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75" name="Rectangle 74"/>
          <p:cNvSpPr/>
          <p:nvPr/>
        </p:nvSpPr>
        <p:spPr>
          <a:xfrm>
            <a:off x="2831280" y="2742782"/>
            <a:ext cx="892834" cy="209192"/>
          </a:xfrm>
          <a:prstGeom prst="rect">
            <a:avLst/>
          </a:prstGeom>
          <a:solidFill>
            <a:schemeClr val="accent1"/>
          </a:solidFill>
          <a:ln w="19050">
            <a:solidFill>
              <a:schemeClr val="bg1"/>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NFC</a:t>
            </a:r>
          </a:p>
        </p:txBody>
      </p:sp>
      <p:sp>
        <p:nvSpPr>
          <p:cNvPr id="76" name="Rectangle 77"/>
          <p:cNvSpPr/>
          <p:nvPr/>
        </p:nvSpPr>
        <p:spPr>
          <a:xfrm>
            <a:off x="5363547" y="1477802"/>
            <a:ext cx="900017" cy="421481"/>
          </a:xfrm>
          <a:custGeom>
            <a:avLst/>
            <a:gdLst>
              <a:gd name="connsiteX0" fmla="*/ 0 w 1195260"/>
              <a:gd name="connsiteY0" fmla="*/ 0 h 278764"/>
              <a:gd name="connsiteX1" fmla="*/ 1195260 w 1195260"/>
              <a:gd name="connsiteY1" fmla="*/ 0 h 278764"/>
              <a:gd name="connsiteX2" fmla="*/ 1195260 w 1195260"/>
              <a:gd name="connsiteY2" fmla="*/ 278764 h 278764"/>
              <a:gd name="connsiteX3" fmla="*/ 0 w 1195260"/>
              <a:gd name="connsiteY3" fmla="*/ 278764 h 278764"/>
              <a:gd name="connsiteX4" fmla="*/ 0 w 1195260"/>
              <a:gd name="connsiteY4" fmla="*/ 0 h 278764"/>
              <a:gd name="connsiteX0" fmla="*/ 0 w 1195260"/>
              <a:gd name="connsiteY0" fmla="*/ 276225 h 554989"/>
              <a:gd name="connsiteX1" fmla="*/ 1195260 w 1195260"/>
              <a:gd name="connsiteY1" fmla="*/ 0 h 554989"/>
              <a:gd name="connsiteX2" fmla="*/ 1195260 w 1195260"/>
              <a:gd name="connsiteY2" fmla="*/ 554989 h 554989"/>
              <a:gd name="connsiteX3" fmla="*/ 0 w 1195260"/>
              <a:gd name="connsiteY3" fmla="*/ 554989 h 554989"/>
              <a:gd name="connsiteX4" fmla="*/ 0 w 1195260"/>
              <a:gd name="connsiteY4" fmla="*/ 276225 h 554989"/>
              <a:gd name="connsiteX0" fmla="*/ 0 w 1200022"/>
              <a:gd name="connsiteY0" fmla="*/ 561975 h 561975"/>
              <a:gd name="connsiteX1" fmla="*/ 1200022 w 1200022"/>
              <a:gd name="connsiteY1" fmla="*/ 0 h 561975"/>
              <a:gd name="connsiteX2" fmla="*/ 1200022 w 1200022"/>
              <a:gd name="connsiteY2" fmla="*/ 554989 h 561975"/>
              <a:gd name="connsiteX3" fmla="*/ 4762 w 1200022"/>
              <a:gd name="connsiteY3" fmla="*/ 554989 h 561975"/>
              <a:gd name="connsiteX4" fmla="*/ 0 w 1200022"/>
              <a:gd name="connsiteY4" fmla="*/ 561975 h 56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022" h="561975">
                <a:moveTo>
                  <a:pt x="0" y="561975"/>
                </a:moveTo>
                <a:lnTo>
                  <a:pt x="1200022" y="0"/>
                </a:lnTo>
                <a:lnTo>
                  <a:pt x="1200022" y="554989"/>
                </a:lnTo>
                <a:lnTo>
                  <a:pt x="4762" y="554989"/>
                </a:lnTo>
                <a:lnTo>
                  <a:pt x="0" y="561975"/>
                </a:lnTo>
                <a:close/>
              </a:path>
            </a:pathLst>
          </a:custGeom>
          <a:solidFill>
            <a:srgbClr val="DC582A"/>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77" name="Rectangle 76"/>
          <p:cNvSpPr/>
          <p:nvPr/>
        </p:nvSpPr>
        <p:spPr>
          <a:xfrm>
            <a:off x="5367120" y="1475781"/>
            <a:ext cx="892834" cy="418382"/>
          </a:xfrm>
          <a:prstGeom prst="rect">
            <a:avLst/>
          </a:prstGeom>
          <a:no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RAM</a:t>
            </a:r>
          </a:p>
        </p:txBody>
      </p:sp>
      <p:sp>
        <p:nvSpPr>
          <p:cNvPr id="78" name="TextBox 77"/>
          <p:cNvSpPr txBox="1"/>
          <p:nvPr/>
        </p:nvSpPr>
        <p:spPr>
          <a:xfrm>
            <a:off x="2663062" y="1124394"/>
            <a:ext cx="1292021" cy="323165"/>
          </a:xfrm>
          <a:prstGeom prst="rect">
            <a:avLst/>
          </a:prstGeom>
          <a:noFill/>
        </p:spPr>
        <p:txBody>
          <a:bodyPr wrap="none" rtlCol="0">
            <a:spAutoFit/>
          </a:bodyPr>
          <a:lstStyle/>
          <a:p>
            <a:pPr algn="r"/>
            <a:r>
              <a:rPr lang="en-US" sz="1500" b="1" dirty="0">
                <a:solidFill>
                  <a:schemeClr val="accent1"/>
                </a:solidFill>
                <a:latin typeface="+mn-lt"/>
              </a:rPr>
              <a:t>System Off</a:t>
            </a:r>
          </a:p>
        </p:txBody>
      </p:sp>
      <p:sp>
        <p:nvSpPr>
          <p:cNvPr id="79" name="TextBox 78"/>
          <p:cNvSpPr txBox="1"/>
          <p:nvPr/>
        </p:nvSpPr>
        <p:spPr>
          <a:xfrm>
            <a:off x="2663062" y="1129440"/>
            <a:ext cx="1264770" cy="323165"/>
          </a:xfrm>
          <a:prstGeom prst="rect">
            <a:avLst/>
          </a:prstGeom>
          <a:noFill/>
        </p:spPr>
        <p:txBody>
          <a:bodyPr wrap="none" rtlCol="0">
            <a:spAutoFit/>
          </a:bodyPr>
          <a:lstStyle/>
          <a:p>
            <a:pPr algn="r"/>
            <a:r>
              <a:rPr lang="en-US" sz="1500" b="1" dirty="0">
                <a:solidFill>
                  <a:schemeClr val="accent1"/>
                </a:solidFill>
                <a:latin typeface="+mn-lt"/>
              </a:rPr>
              <a:t>System On</a:t>
            </a:r>
          </a:p>
        </p:txBody>
      </p:sp>
      <p:grpSp>
        <p:nvGrpSpPr>
          <p:cNvPr id="80" name="Group 79"/>
          <p:cNvGrpSpPr/>
          <p:nvPr/>
        </p:nvGrpSpPr>
        <p:grpSpPr>
          <a:xfrm>
            <a:off x="3724111" y="2798810"/>
            <a:ext cx="752900" cy="114896"/>
            <a:chOff x="2553413" y="1923780"/>
            <a:chExt cx="1003866" cy="153194"/>
          </a:xfrm>
          <a:solidFill>
            <a:schemeClr val="accent4"/>
          </a:solidFill>
        </p:grpSpPr>
        <p:sp>
          <p:nvSpPr>
            <p:cNvPr id="81" name="Right Arrow 80"/>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82" name="Right Arrow 81"/>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sp>
        <p:nvSpPr>
          <p:cNvPr id="83" name="Rectangle 82"/>
          <p:cNvSpPr/>
          <p:nvPr/>
        </p:nvSpPr>
        <p:spPr>
          <a:xfrm>
            <a:off x="2831276" y="3294880"/>
            <a:ext cx="892834" cy="209192"/>
          </a:xfrm>
          <a:prstGeom prst="rect">
            <a:avLst/>
          </a:prstGeom>
          <a:solidFill>
            <a:schemeClr val="accent1"/>
          </a:solidFill>
          <a:ln w="19050">
            <a:solidFill>
              <a:schemeClr val="bg1"/>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nvGrpSpPr>
          <p:cNvPr id="84" name="Group 83"/>
          <p:cNvGrpSpPr/>
          <p:nvPr/>
        </p:nvGrpSpPr>
        <p:grpSpPr>
          <a:xfrm>
            <a:off x="3724111" y="3345832"/>
            <a:ext cx="752900" cy="114896"/>
            <a:chOff x="2553413" y="1923780"/>
            <a:chExt cx="1003866" cy="153194"/>
          </a:xfrm>
          <a:solidFill>
            <a:schemeClr val="accent4"/>
          </a:solidFill>
        </p:grpSpPr>
        <p:sp>
          <p:nvSpPr>
            <p:cNvPr id="85" name="Right Arrow 84"/>
            <p:cNvSpPr/>
            <p:nvPr/>
          </p:nvSpPr>
          <p:spPr>
            <a:xfrm>
              <a:off x="2852022"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86" name="Right Arrow 85"/>
            <p:cNvSpPr/>
            <p:nvPr/>
          </p:nvSpPr>
          <p:spPr>
            <a:xfrm flipH="1">
              <a:off x="2553413" y="1923780"/>
              <a:ext cx="705257" cy="153194"/>
            </a:xfrm>
            <a:prstGeom prst="rightArrow">
              <a:avLst/>
            </a:prstGeom>
            <a:grp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grpSp>
      <p:sp>
        <p:nvSpPr>
          <p:cNvPr id="88" name="Rectangle 87"/>
          <p:cNvSpPr/>
          <p:nvPr/>
        </p:nvSpPr>
        <p:spPr>
          <a:xfrm>
            <a:off x="2846201" y="2762846"/>
            <a:ext cx="169783" cy="177634"/>
          </a:xfrm>
          <a:prstGeom prst="rect">
            <a:avLst/>
          </a:prstGeom>
          <a:solidFill>
            <a:srgbClr val="DC582A"/>
          </a:solidFill>
          <a:ln w="1905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p>
        </p:txBody>
      </p:sp>
      <p:sp>
        <p:nvSpPr>
          <p:cNvPr id="89" name="Rectangle 88"/>
          <p:cNvSpPr/>
          <p:nvPr/>
        </p:nvSpPr>
        <p:spPr>
          <a:xfrm>
            <a:off x="2825477" y="3304884"/>
            <a:ext cx="892834" cy="209192"/>
          </a:xfrm>
          <a:prstGeom prst="rect">
            <a:avLst/>
          </a:prstGeom>
          <a:solidFill>
            <a:schemeClr val="accent1"/>
          </a:solidFill>
          <a:ln w="19050">
            <a:solidFill>
              <a:schemeClr val="bg1"/>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dirty="0"/>
              <a:t>LPCMP</a:t>
            </a:r>
          </a:p>
        </p:txBody>
      </p:sp>
      <p:cxnSp>
        <p:nvCxnSpPr>
          <p:cNvPr id="90" name="Straight Arrow Connector 89"/>
          <p:cNvCxnSpPr/>
          <p:nvPr/>
        </p:nvCxnSpPr>
        <p:spPr>
          <a:xfrm flipH="1">
            <a:off x="2501694" y="3409713"/>
            <a:ext cx="336428" cy="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2511175" y="2853465"/>
            <a:ext cx="336428" cy="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02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
                                        </p:tgtEl>
                                        <p:attrNameLst>
                                          <p:attrName>fillcolor</p:attrName>
                                        </p:attrNameLst>
                                      </p:cBhvr>
                                      <p:to>
                                        <a:srgbClr val="DC582A"/>
                                      </p:to>
                                    </p:animClr>
                                    <p:set>
                                      <p:cBhvr>
                                        <p:cTn id="7" dur="500" fill="hold"/>
                                        <p:tgtEl>
                                          <p:spTgt spid="9"/>
                                        </p:tgtEl>
                                        <p:attrNameLst>
                                          <p:attrName>fill.type</p:attrName>
                                        </p:attrNameLst>
                                      </p:cBhvr>
                                      <p:to>
                                        <p:strVal val="solid"/>
                                      </p:to>
                                    </p:set>
                                    <p:set>
                                      <p:cBhvr>
                                        <p:cTn id="8" dur="500" fill="hold"/>
                                        <p:tgtEl>
                                          <p:spTgt spid="9"/>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mph" presetSubtype="2" fill="hold" nodeType="withEffect">
                                  <p:stCondLst>
                                    <p:cond delay="0"/>
                                  </p:stCondLst>
                                  <p:childTnLst>
                                    <p:animClr clrSpc="rgb" dir="cw">
                                      <p:cBhvr>
                                        <p:cTn id="16" dur="500" fill="hold"/>
                                        <p:tgtEl>
                                          <p:spTgt spid="89"/>
                                        </p:tgtEl>
                                        <p:attrNameLst>
                                          <p:attrName>fillcolor</p:attrName>
                                        </p:attrNameLst>
                                      </p:cBhvr>
                                      <p:to>
                                        <a:srgbClr val="DC582A"/>
                                      </p:to>
                                    </p:animClr>
                                    <p:set>
                                      <p:cBhvr>
                                        <p:cTn id="17" dur="500" fill="hold"/>
                                        <p:tgtEl>
                                          <p:spTgt spid="89"/>
                                        </p:tgtEl>
                                        <p:attrNameLst>
                                          <p:attrName>fill.type</p:attrName>
                                        </p:attrNameLst>
                                      </p:cBhvr>
                                      <p:to>
                                        <p:strVal val="solid"/>
                                      </p:to>
                                    </p:set>
                                    <p:set>
                                      <p:cBhvr>
                                        <p:cTn id="18" dur="500" fill="hold"/>
                                        <p:tgtEl>
                                          <p:spTgt spid="89"/>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5"/>
                                        </p:tgtEl>
                                        <p:attrNameLst>
                                          <p:attrName>fillcolor</p:attrName>
                                        </p:attrNameLst>
                                      </p:cBhvr>
                                      <p:to>
                                        <a:srgbClr val="DC582A"/>
                                      </p:to>
                                    </p:animClr>
                                    <p:set>
                                      <p:cBhvr>
                                        <p:cTn id="23" dur="500" fill="hold"/>
                                        <p:tgtEl>
                                          <p:spTgt spid="5"/>
                                        </p:tgtEl>
                                        <p:attrNameLst>
                                          <p:attrName>fill.type</p:attrName>
                                        </p:attrNameLst>
                                      </p:cBhvr>
                                      <p:to>
                                        <p:strVal val="solid"/>
                                      </p:to>
                                    </p:set>
                                    <p:set>
                                      <p:cBhvr>
                                        <p:cTn id="24" dur="500" fill="hold"/>
                                        <p:tgtEl>
                                          <p:spTgt spid="5"/>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75"/>
                                        </p:tgtEl>
                                        <p:attrNameLst>
                                          <p:attrName>fillcolor</p:attrName>
                                        </p:attrNameLst>
                                      </p:cBhvr>
                                      <p:to>
                                        <a:srgbClr val="DC582A"/>
                                      </p:to>
                                    </p:animClr>
                                    <p:set>
                                      <p:cBhvr>
                                        <p:cTn id="27" dur="500" fill="hold"/>
                                        <p:tgtEl>
                                          <p:spTgt spid="75"/>
                                        </p:tgtEl>
                                        <p:attrNameLst>
                                          <p:attrName>fill.type</p:attrName>
                                        </p:attrNameLst>
                                      </p:cBhvr>
                                      <p:to>
                                        <p:strVal val="solid"/>
                                      </p:to>
                                    </p:set>
                                    <p:set>
                                      <p:cBhvr>
                                        <p:cTn id="28" dur="500" fill="hold"/>
                                        <p:tgtEl>
                                          <p:spTgt spid="75"/>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8"/>
                                        </p:tgtEl>
                                        <p:attrNameLst>
                                          <p:attrName>fillcolor</p:attrName>
                                        </p:attrNameLst>
                                      </p:cBhvr>
                                      <p:to>
                                        <a:srgbClr val="DC582A"/>
                                      </p:to>
                                    </p:animClr>
                                    <p:set>
                                      <p:cBhvr>
                                        <p:cTn id="31" dur="500" fill="hold"/>
                                        <p:tgtEl>
                                          <p:spTgt spid="8"/>
                                        </p:tgtEl>
                                        <p:attrNameLst>
                                          <p:attrName>fill.type</p:attrName>
                                        </p:attrNameLst>
                                      </p:cBhvr>
                                      <p:to>
                                        <p:strVal val="solid"/>
                                      </p:to>
                                    </p:set>
                                    <p:set>
                                      <p:cBhvr>
                                        <p:cTn id="32" dur="500" fill="hold"/>
                                        <p:tgtEl>
                                          <p:spTgt spid="8"/>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32"/>
                                        </p:tgtEl>
                                        <p:attrNameLst>
                                          <p:attrName>fillcolor</p:attrName>
                                        </p:attrNameLst>
                                      </p:cBhvr>
                                      <p:to>
                                        <a:srgbClr val="DC582A"/>
                                      </p:to>
                                    </p:animClr>
                                    <p:set>
                                      <p:cBhvr>
                                        <p:cTn id="35" dur="500" fill="hold"/>
                                        <p:tgtEl>
                                          <p:spTgt spid="32"/>
                                        </p:tgtEl>
                                        <p:attrNameLst>
                                          <p:attrName>fill.type</p:attrName>
                                        </p:attrNameLst>
                                      </p:cBhvr>
                                      <p:to>
                                        <p:strVal val="solid"/>
                                      </p:to>
                                    </p:set>
                                    <p:set>
                                      <p:cBhvr>
                                        <p:cTn id="36" dur="500" fill="hold"/>
                                        <p:tgtEl>
                                          <p:spTgt spid="32"/>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6"/>
                                        </p:tgtEl>
                                        <p:attrNameLst>
                                          <p:attrName>fillcolor</p:attrName>
                                        </p:attrNameLst>
                                      </p:cBhvr>
                                      <p:to>
                                        <a:srgbClr val="DC582A"/>
                                      </p:to>
                                    </p:animClr>
                                    <p:set>
                                      <p:cBhvr>
                                        <p:cTn id="39" dur="500" fill="hold"/>
                                        <p:tgtEl>
                                          <p:spTgt spid="6"/>
                                        </p:tgtEl>
                                        <p:attrNameLst>
                                          <p:attrName>fill.type</p:attrName>
                                        </p:attrNameLst>
                                      </p:cBhvr>
                                      <p:to>
                                        <p:strVal val="solid"/>
                                      </p:to>
                                    </p:set>
                                    <p:set>
                                      <p:cBhvr>
                                        <p:cTn id="40" dur="500" fill="hold"/>
                                        <p:tgtEl>
                                          <p:spTgt spid="6"/>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10"/>
                                        </p:tgtEl>
                                        <p:attrNameLst>
                                          <p:attrName>fillcolor</p:attrName>
                                        </p:attrNameLst>
                                      </p:cBhvr>
                                      <p:to>
                                        <a:srgbClr val="DC582A"/>
                                      </p:to>
                                    </p:animClr>
                                    <p:set>
                                      <p:cBhvr>
                                        <p:cTn id="43" dur="500" fill="hold"/>
                                        <p:tgtEl>
                                          <p:spTgt spid="10"/>
                                        </p:tgtEl>
                                        <p:attrNameLst>
                                          <p:attrName>fill.type</p:attrName>
                                        </p:attrNameLst>
                                      </p:cBhvr>
                                      <p:to>
                                        <p:strVal val="solid"/>
                                      </p:to>
                                    </p:set>
                                    <p:set>
                                      <p:cBhvr>
                                        <p:cTn id="44" dur="500" fill="hold"/>
                                        <p:tgtEl>
                                          <p:spTgt spid="10"/>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16"/>
                                        </p:tgtEl>
                                        <p:attrNameLst>
                                          <p:attrName>fillcolor</p:attrName>
                                        </p:attrNameLst>
                                      </p:cBhvr>
                                      <p:to>
                                        <a:srgbClr val="DC582A"/>
                                      </p:to>
                                    </p:animClr>
                                    <p:set>
                                      <p:cBhvr>
                                        <p:cTn id="47" dur="500" fill="hold"/>
                                        <p:tgtEl>
                                          <p:spTgt spid="16"/>
                                        </p:tgtEl>
                                        <p:attrNameLst>
                                          <p:attrName>fill.type</p:attrName>
                                        </p:attrNameLst>
                                      </p:cBhvr>
                                      <p:to>
                                        <p:strVal val="solid"/>
                                      </p:to>
                                    </p:set>
                                    <p:set>
                                      <p:cBhvr>
                                        <p:cTn id="48" dur="500" fill="hold"/>
                                        <p:tgtEl>
                                          <p:spTgt spid="1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9"/>
                                        </p:tgtEl>
                                        <p:attrNameLst>
                                          <p:attrName>fillcolor</p:attrName>
                                        </p:attrNameLst>
                                      </p:cBhvr>
                                      <p:to>
                                        <a:srgbClr val="DC582A"/>
                                      </p:to>
                                    </p:animClr>
                                    <p:set>
                                      <p:cBhvr>
                                        <p:cTn id="51" dur="500" fill="hold"/>
                                        <p:tgtEl>
                                          <p:spTgt spid="19"/>
                                        </p:tgtEl>
                                        <p:attrNameLst>
                                          <p:attrName>fill.type</p:attrName>
                                        </p:attrNameLst>
                                      </p:cBhvr>
                                      <p:to>
                                        <p:strVal val="solid"/>
                                      </p:to>
                                    </p:set>
                                    <p:set>
                                      <p:cBhvr>
                                        <p:cTn id="52" dur="500" fill="hold"/>
                                        <p:tgtEl>
                                          <p:spTgt spid="19"/>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33"/>
                                        </p:tgtEl>
                                        <p:attrNameLst>
                                          <p:attrName>fillcolor</p:attrName>
                                        </p:attrNameLst>
                                      </p:cBhvr>
                                      <p:to>
                                        <a:srgbClr val="DC582A"/>
                                      </p:to>
                                    </p:animClr>
                                    <p:set>
                                      <p:cBhvr>
                                        <p:cTn id="55" dur="500" fill="hold"/>
                                        <p:tgtEl>
                                          <p:spTgt spid="33"/>
                                        </p:tgtEl>
                                        <p:attrNameLst>
                                          <p:attrName>fill.type</p:attrName>
                                        </p:attrNameLst>
                                      </p:cBhvr>
                                      <p:to>
                                        <p:strVal val="solid"/>
                                      </p:to>
                                    </p:set>
                                    <p:set>
                                      <p:cBhvr>
                                        <p:cTn id="56" dur="500" fill="hold"/>
                                        <p:tgtEl>
                                          <p:spTgt spid="33"/>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31"/>
                                        </p:tgtEl>
                                        <p:attrNameLst>
                                          <p:attrName>fillcolor</p:attrName>
                                        </p:attrNameLst>
                                      </p:cBhvr>
                                      <p:to>
                                        <a:srgbClr val="DC582A"/>
                                      </p:to>
                                    </p:animClr>
                                    <p:set>
                                      <p:cBhvr>
                                        <p:cTn id="59" dur="500" fill="hold"/>
                                        <p:tgtEl>
                                          <p:spTgt spid="31"/>
                                        </p:tgtEl>
                                        <p:attrNameLst>
                                          <p:attrName>fill.type</p:attrName>
                                        </p:attrNameLst>
                                      </p:cBhvr>
                                      <p:to>
                                        <p:strVal val="solid"/>
                                      </p:to>
                                    </p:set>
                                    <p:set>
                                      <p:cBhvr>
                                        <p:cTn id="60" dur="500" fill="hold"/>
                                        <p:tgtEl>
                                          <p:spTgt spid="31"/>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30"/>
                                        </p:tgtEl>
                                        <p:attrNameLst>
                                          <p:attrName>fillcolor</p:attrName>
                                        </p:attrNameLst>
                                      </p:cBhvr>
                                      <p:to>
                                        <a:srgbClr val="DC582A"/>
                                      </p:to>
                                    </p:animClr>
                                    <p:set>
                                      <p:cBhvr>
                                        <p:cTn id="63" dur="500" fill="hold"/>
                                        <p:tgtEl>
                                          <p:spTgt spid="30"/>
                                        </p:tgtEl>
                                        <p:attrNameLst>
                                          <p:attrName>fill.type</p:attrName>
                                        </p:attrNameLst>
                                      </p:cBhvr>
                                      <p:to>
                                        <p:strVal val="solid"/>
                                      </p:to>
                                    </p:set>
                                    <p:set>
                                      <p:cBhvr>
                                        <p:cTn id="64" dur="500" fill="hold"/>
                                        <p:tgtEl>
                                          <p:spTgt spid="30"/>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500" fill="hold"/>
                                        <p:tgtEl>
                                          <p:spTgt spid="26"/>
                                        </p:tgtEl>
                                        <p:attrNameLst>
                                          <p:attrName>fillcolor</p:attrName>
                                        </p:attrNameLst>
                                      </p:cBhvr>
                                      <p:to>
                                        <a:srgbClr val="DC582A"/>
                                      </p:to>
                                    </p:animClr>
                                    <p:set>
                                      <p:cBhvr>
                                        <p:cTn id="67" dur="500" fill="hold"/>
                                        <p:tgtEl>
                                          <p:spTgt spid="26"/>
                                        </p:tgtEl>
                                        <p:attrNameLst>
                                          <p:attrName>fill.type</p:attrName>
                                        </p:attrNameLst>
                                      </p:cBhvr>
                                      <p:to>
                                        <p:strVal val="solid"/>
                                      </p:to>
                                    </p:set>
                                    <p:set>
                                      <p:cBhvr>
                                        <p:cTn id="68" dur="500" fill="hold"/>
                                        <p:tgtEl>
                                          <p:spTgt spid="26"/>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500" fill="hold"/>
                                        <p:tgtEl>
                                          <p:spTgt spid="7"/>
                                        </p:tgtEl>
                                        <p:attrNameLst>
                                          <p:attrName>fillcolor</p:attrName>
                                        </p:attrNameLst>
                                      </p:cBhvr>
                                      <p:to>
                                        <a:srgbClr val="DC582A"/>
                                      </p:to>
                                    </p:animClr>
                                    <p:set>
                                      <p:cBhvr>
                                        <p:cTn id="71" dur="500" fill="hold"/>
                                        <p:tgtEl>
                                          <p:spTgt spid="7"/>
                                        </p:tgtEl>
                                        <p:attrNameLst>
                                          <p:attrName>fill.type</p:attrName>
                                        </p:attrNameLst>
                                      </p:cBhvr>
                                      <p:to>
                                        <p:strVal val="solid"/>
                                      </p:to>
                                    </p:set>
                                    <p:set>
                                      <p:cBhvr>
                                        <p:cTn id="72" dur="500" fill="hold"/>
                                        <p:tgtEl>
                                          <p:spTgt spid="7"/>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500" fill="hold"/>
                                        <p:tgtEl>
                                          <p:spTgt spid="77"/>
                                        </p:tgtEl>
                                        <p:attrNameLst>
                                          <p:attrName>fillcolor</p:attrName>
                                        </p:attrNameLst>
                                      </p:cBhvr>
                                      <p:to>
                                        <a:srgbClr val="DC582A"/>
                                      </p:to>
                                    </p:animClr>
                                    <p:set>
                                      <p:cBhvr>
                                        <p:cTn id="75" dur="500" fill="hold"/>
                                        <p:tgtEl>
                                          <p:spTgt spid="77"/>
                                        </p:tgtEl>
                                        <p:attrNameLst>
                                          <p:attrName>fill.type</p:attrName>
                                        </p:attrNameLst>
                                      </p:cBhvr>
                                      <p:to>
                                        <p:strVal val="solid"/>
                                      </p:to>
                                    </p:set>
                                    <p:set>
                                      <p:cBhvr>
                                        <p:cTn id="76" dur="500" fill="hold"/>
                                        <p:tgtEl>
                                          <p:spTgt spid="77"/>
                                        </p:tgtEl>
                                        <p:attrNameLst>
                                          <p:attrName>fill.on</p:attrName>
                                        </p:attrNameLst>
                                      </p:cBhvr>
                                      <p:to>
                                        <p:strVal val="tru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par>
                                <p:cTn id="79" presetID="1" presetClass="exit" presetSubtype="0" fill="hold" grpId="1" nodeType="withEffect">
                                  <p:stCondLst>
                                    <p:cond delay="0"/>
                                  </p:stCondLst>
                                  <p:childTnLst>
                                    <p:set>
                                      <p:cBhvr>
                                        <p:cTn id="80" dur="1" fill="hold">
                                          <p:stCondLst>
                                            <p:cond delay="0"/>
                                          </p:stCondLst>
                                        </p:cTn>
                                        <p:tgtEl>
                                          <p:spTgt spid="78"/>
                                        </p:tgtEl>
                                        <p:attrNameLst>
                                          <p:attrName>style.visibility</p:attrName>
                                        </p:attrNameLst>
                                      </p:cBhvr>
                                      <p:to>
                                        <p:strVal val="hidden"/>
                                      </p:to>
                                    </p:set>
                                  </p:childTnLst>
                                </p:cTn>
                              </p:par>
                              <p:par>
                                <p:cTn id="81" presetID="1" presetClass="emph" presetSubtype="2" fill="hold" nodeType="withEffect">
                                  <p:stCondLst>
                                    <p:cond delay="0"/>
                                  </p:stCondLst>
                                  <p:childTnLst>
                                    <p:animClr clrSpc="rgb" dir="cw">
                                      <p:cBhvr>
                                        <p:cTn id="82" dur="500" fill="hold"/>
                                        <p:tgtEl>
                                          <p:spTgt spid="83"/>
                                        </p:tgtEl>
                                        <p:attrNameLst>
                                          <p:attrName>fillcolor</p:attrName>
                                        </p:attrNameLst>
                                      </p:cBhvr>
                                      <p:to>
                                        <a:srgbClr val="DC582A"/>
                                      </p:to>
                                    </p:animClr>
                                    <p:set>
                                      <p:cBhvr>
                                        <p:cTn id="83" dur="500" fill="hold"/>
                                        <p:tgtEl>
                                          <p:spTgt spid="83"/>
                                        </p:tgtEl>
                                        <p:attrNameLst>
                                          <p:attrName>fill.type</p:attrName>
                                        </p:attrNameLst>
                                      </p:cBhvr>
                                      <p:to>
                                        <p:strVal val="solid"/>
                                      </p:to>
                                    </p:set>
                                    <p:set>
                                      <p:cBhvr>
                                        <p:cTn id="84" dur="500" fill="hold"/>
                                        <p:tgtEl>
                                          <p:spTgt spid="8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p:bldP spid="78" grpId="1"/>
      <p:bldP spid="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E8E315-F922-4AE0-8519-DC8C59A70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88632" y="328442"/>
            <a:ext cx="2059644" cy="4479725"/>
          </a:xfrm>
          <a:prstGeom prst="rect">
            <a:avLst/>
          </a:prstGeom>
        </p:spPr>
      </p:pic>
      <p:sp>
        <p:nvSpPr>
          <p:cNvPr id="3" name="Content Placeholder 2"/>
          <p:cNvSpPr>
            <a:spLocks noGrp="1"/>
          </p:cNvSpPr>
          <p:nvPr>
            <p:ph sz="quarter" idx="4294967295"/>
          </p:nvPr>
        </p:nvSpPr>
        <p:spPr>
          <a:xfrm>
            <a:off x="4802982" y="1527572"/>
            <a:ext cx="3198019" cy="3276600"/>
          </a:xfrm>
        </p:spPr>
        <p:txBody>
          <a:bodyPr anchor="t" anchorCtr="0">
            <a:normAutofit/>
          </a:bodyPr>
          <a:lstStyle/>
          <a:p>
            <a:pPr marL="202406" indent="-133350">
              <a:buNone/>
            </a:pPr>
            <a:r>
              <a:rPr lang="en-US" sz="1200" dirty="0"/>
              <a:t>Key Features</a:t>
            </a:r>
            <a:endParaRPr lang="en-US" dirty="0"/>
          </a:p>
          <a:p>
            <a:pPr marL="283369" lvl="1" indent="-214313">
              <a:buFont typeface="Wingdings" charset="2"/>
              <a:buChar char="§"/>
            </a:pPr>
            <a:r>
              <a:rPr lang="en-US" dirty="0"/>
              <a:t>nRF52840 SoC</a:t>
            </a:r>
          </a:p>
        </p:txBody>
      </p:sp>
      <p:sp>
        <p:nvSpPr>
          <p:cNvPr id="2" name="Title 1"/>
          <p:cNvSpPr>
            <a:spLocks noGrp="1"/>
          </p:cNvSpPr>
          <p:nvPr>
            <p:ph type="title" idx="4294967295"/>
          </p:nvPr>
        </p:nvSpPr>
        <p:spPr>
          <a:xfrm>
            <a:off x="583810" y="589130"/>
            <a:ext cx="4881563" cy="552194"/>
          </a:xfrm>
        </p:spPr>
        <p:txBody>
          <a:bodyPr/>
          <a:lstStyle/>
          <a:p>
            <a:r>
              <a:rPr lang="en-US" sz="2100" dirty="0">
                <a:latin typeface="Gotham Extra Light" charset="0"/>
                <a:ea typeface="Gotham Extra Light" charset="0"/>
                <a:cs typeface="Gotham Extra Light" charset="0"/>
              </a:rPr>
              <a:t>nRF52840 Development Kit</a:t>
            </a:r>
          </a:p>
        </p:txBody>
      </p:sp>
      <p:sp>
        <p:nvSpPr>
          <p:cNvPr id="6" name="Rectangle 5"/>
          <p:cNvSpPr/>
          <p:nvPr/>
        </p:nvSpPr>
        <p:spPr>
          <a:xfrm>
            <a:off x="3709639" y="2050366"/>
            <a:ext cx="765202" cy="670531"/>
          </a:xfrm>
          <a:prstGeom prst="rect">
            <a:avLst/>
          </a:prstGeom>
          <a:noFill/>
          <a:ln w="31750" cap="flat" cmpd="sng" algn="ctr">
            <a:solidFill>
              <a:srgbClr val="F7E505"/>
            </a:solidFill>
            <a:prstDash val="solid"/>
            <a:round/>
            <a:headEnd type="none" w="med" len="med"/>
            <a:tailEnd type="none" w="med" len="med"/>
          </a:ln>
          <a:effectLst>
            <a:glow rad="228600">
              <a:schemeClr val="accent5">
                <a:alpha val="19000"/>
              </a:schemeClr>
            </a:glow>
          </a:effectLst>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nb-NO" dirty="0"/>
          </a:p>
        </p:txBody>
      </p:sp>
    </p:spTree>
    <p:extLst>
      <p:ext uri="{BB962C8B-B14F-4D97-AF65-F5344CB8AC3E}">
        <p14:creationId xmlns:p14="http://schemas.microsoft.com/office/powerpoint/2010/main" val="3381538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B07E1E-8CF5-4031-B247-A64924CB5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88632" y="328442"/>
            <a:ext cx="2059644" cy="4479725"/>
          </a:xfrm>
          <a:prstGeom prst="rect">
            <a:avLst/>
          </a:prstGeom>
        </p:spPr>
      </p:pic>
      <p:sp>
        <p:nvSpPr>
          <p:cNvPr id="3" name="Content Placeholder 2"/>
          <p:cNvSpPr>
            <a:spLocks noGrp="1"/>
          </p:cNvSpPr>
          <p:nvPr>
            <p:ph sz="quarter" idx="4294967295"/>
          </p:nvPr>
        </p:nvSpPr>
        <p:spPr>
          <a:xfrm>
            <a:off x="4802982" y="1527572"/>
            <a:ext cx="3198019" cy="3276600"/>
          </a:xfrm>
        </p:spPr>
        <p:txBody>
          <a:bodyPr anchor="t" anchorCtr="0">
            <a:normAutofit/>
          </a:bodyPr>
          <a:lstStyle/>
          <a:p>
            <a:pPr marL="202406" indent="-133350">
              <a:buNone/>
            </a:pPr>
            <a:r>
              <a:rPr lang="en-US" sz="1200" dirty="0"/>
              <a:t>Key Features</a:t>
            </a:r>
            <a:endParaRPr lang="en-US" dirty="0"/>
          </a:p>
          <a:p>
            <a:pPr marL="283369" lvl="1" indent="-214313">
              <a:buFont typeface="Wingdings" charset="2"/>
              <a:buChar char="§"/>
            </a:pPr>
            <a:r>
              <a:rPr lang="en-US" dirty="0"/>
              <a:t>nRF52840 SoC</a:t>
            </a:r>
          </a:p>
          <a:p>
            <a:pPr marL="283369" lvl="1" indent="-214313">
              <a:buFont typeface="Wingdings" charset="2"/>
              <a:buChar char="§"/>
            </a:pPr>
            <a:r>
              <a:rPr lang="en-US" dirty="0"/>
              <a:t>Buttons and LEDs for user interaction</a:t>
            </a:r>
          </a:p>
        </p:txBody>
      </p:sp>
      <p:sp>
        <p:nvSpPr>
          <p:cNvPr id="10" name="Title 1"/>
          <p:cNvSpPr txBox="1">
            <a:spLocks/>
          </p:cNvSpPr>
          <p:nvPr/>
        </p:nvSpPr>
        <p:spPr bwMode="auto">
          <a:xfrm>
            <a:off x="583810" y="589130"/>
            <a:ext cx="4881563" cy="55219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lnSpc>
                <a:spcPts val="3500"/>
              </a:lnSpc>
              <a:spcBef>
                <a:spcPct val="0"/>
              </a:spcBef>
              <a:spcAft>
                <a:spcPct val="0"/>
              </a:spcAft>
              <a:defRPr sz="2800" kern="1200">
                <a:solidFill>
                  <a:schemeClr val="accent1"/>
                </a:solidFill>
                <a:latin typeface="Gotham Extra Light" pitchFamily="50" charset="0"/>
                <a:ea typeface="+mj-ea"/>
                <a:cs typeface="Gotham Extra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178" algn="l" rtl="0" eaLnBrk="1" fontAlgn="base" hangingPunct="1">
              <a:spcBef>
                <a:spcPct val="0"/>
              </a:spcBef>
              <a:spcAft>
                <a:spcPct val="0"/>
              </a:spcAft>
              <a:defRPr sz="3200">
                <a:solidFill>
                  <a:schemeClr val="accent1"/>
                </a:solidFill>
                <a:latin typeface="Arial" charset="0"/>
              </a:defRPr>
            </a:lvl6pPr>
            <a:lvl7pPr marL="914354" algn="l" rtl="0" eaLnBrk="1" fontAlgn="base" hangingPunct="1">
              <a:spcBef>
                <a:spcPct val="0"/>
              </a:spcBef>
              <a:spcAft>
                <a:spcPct val="0"/>
              </a:spcAft>
              <a:defRPr sz="3200">
                <a:solidFill>
                  <a:schemeClr val="accent1"/>
                </a:solidFill>
                <a:latin typeface="Arial" charset="0"/>
              </a:defRPr>
            </a:lvl7pPr>
            <a:lvl8pPr marL="1371532" algn="l" rtl="0" eaLnBrk="1" fontAlgn="base" hangingPunct="1">
              <a:spcBef>
                <a:spcPct val="0"/>
              </a:spcBef>
              <a:spcAft>
                <a:spcPct val="0"/>
              </a:spcAft>
              <a:defRPr sz="3200">
                <a:solidFill>
                  <a:schemeClr val="accent1"/>
                </a:solidFill>
                <a:latin typeface="Arial" charset="0"/>
              </a:defRPr>
            </a:lvl8pPr>
            <a:lvl9pPr marL="1828709" algn="l" rtl="0" eaLnBrk="1" fontAlgn="base" hangingPunct="1">
              <a:spcBef>
                <a:spcPct val="0"/>
              </a:spcBef>
              <a:spcAft>
                <a:spcPct val="0"/>
              </a:spcAft>
              <a:defRPr sz="3200">
                <a:solidFill>
                  <a:schemeClr val="accent1"/>
                </a:solidFill>
                <a:latin typeface="Arial" charset="0"/>
              </a:defRPr>
            </a:lvl9pPr>
          </a:lstStyle>
          <a:p>
            <a:r>
              <a:rPr lang="en-US" sz="2100" dirty="0">
                <a:latin typeface="Gotham Extra Light" charset="0"/>
                <a:ea typeface="Gotham Extra Light" charset="0"/>
                <a:cs typeface="Gotham Extra Light" charset="0"/>
              </a:rPr>
              <a:t>nRF52840 Development Kit</a:t>
            </a:r>
          </a:p>
        </p:txBody>
      </p:sp>
      <p:sp>
        <p:nvSpPr>
          <p:cNvPr id="6" name="Rectangle 5"/>
          <p:cNvSpPr/>
          <p:nvPr/>
        </p:nvSpPr>
        <p:spPr>
          <a:xfrm>
            <a:off x="3608306" y="2978347"/>
            <a:ext cx="791841" cy="761255"/>
          </a:xfrm>
          <a:prstGeom prst="rect">
            <a:avLst/>
          </a:prstGeom>
          <a:noFill/>
          <a:ln w="31750" cap="flat" cmpd="sng" algn="ctr">
            <a:solidFill>
              <a:srgbClr val="F7E505"/>
            </a:solidFill>
            <a:prstDash val="solid"/>
            <a:round/>
            <a:headEnd type="none" w="med" len="med"/>
            <a:tailEnd type="none" w="med" len="med"/>
          </a:ln>
          <a:effectLst>
            <a:glow rad="228600">
              <a:schemeClr val="accent5">
                <a:alpha val="19000"/>
              </a:schemeClr>
            </a:glow>
          </a:effectLst>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nb-NO" dirty="0"/>
          </a:p>
        </p:txBody>
      </p:sp>
      <p:sp>
        <p:nvSpPr>
          <p:cNvPr id="7" name="Rectangle 6"/>
          <p:cNvSpPr/>
          <p:nvPr/>
        </p:nvSpPr>
        <p:spPr>
          <a:xfrm>
            <a:off x="3857112" y="1687409"/>
            <a:ext cx="458982" cy="308887"/>
          </a:xfrm>
          <a:prstGeom prst="rect">
            <a:avLst/>
          </a:prstGeom>
          <a:noFill/>
          <a:ln w="31750" cap="flat" cmpd="sng" algn="ctr">
            <a:solidFill>
              <a:srgbClr val="F7E505"/>
            </a:solidFill>
            <a:prstDash val="solid"/>
            <a:round/>
            <a:headEnd type="none" w="med" len="med"/>
            <a:tailEnd type="none" w="med" len="med"/>
          </a:ln>
          <a:effectLst>
            <a:glow rad="228600">
              <a:schemeClr val="accent5">
                <a:alpha val="19000"/>
              </a:schemeClr>
            </a:glow>
          </a:effectLst>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nb-NO" dirty="0"/>
          </a:p>
        </p:txBody>
      </p:sp>
    </p:spTree>
    <p:extLst>
      <p:ext uri="{BB962C8B-B14F-4D97-AF65-F5344CB8AC3E}">
        <p14:creationId xmlns:p14="http://schemas.microsoft.com/office/powerpoint/2010/main" val="851163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8951F4-AE76-4DFF-ABD4-F9B85DD7A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88632" y="328442"/>
            <a:ext cx="2059644" cy="4479725"/>
          </a:xfrm>
          <a:prstGeom prst="rect">
            <a:avLst/>
          </a:prstGeom>
        </p:spPr>
      </p:pic>
      <p:sp>
        <p:nvSpPr>
          <p:cNvPr id="3" name="Content Placeholder 2"/>
          <p:cNvSpPr>
            <a:spLocks noGrp="1"/>
          </p:cNvSpPr>
          <p:nvPr>
            <p:ph sz="quarter" idx="4294967295"/>
          </p:nvPr>
        </p:nvSpPr>
        <p:spPr>
          <a:xfrm>
            <a:off x="4802982" y="1527572"/>
            <a:ext cx="3198019" cy="3276600"/>
          </a:xfrm>
        </p:spPr>
        <p:txBody>
          <a:bodyPr anchor="t" anchorCtr="0">
            <a:normAutofit/>
          </a:bodyPr>
          <a:lstStyle/>
          <a:p>
            <a:pPr marL="202406" indent="-133350">
              <a:buNone/>
            </a:pPr>
            <a:r>
              <a:rPr lang="en-US" sz="1200" dirty="0"/>
              <a:t>Key Features</a:t>
            </a:r>
            <a:endParaRPr lang="en-US" dirty="0"/>
          </a:p>
          <a:p>
            <a:pPr marL="283369" lvl="1" indent="-214313">
              <a:buFont typeface="Wingdings" charset="2"/>
              <a:buChar char="§"/>
            </a:pPr>
            <a:r>
              <a:rPr lang="en-US" dirty="0"/>
              <a:t>nRF52840 SoC</a:t>
            </a:r>
          </a:p>
          <a:p>
            <a:pPr marL="283369" lvl="1" indent="-214313">
              <a:buFont typeface="Wingdings" charset="2"/>
              <a:buChar char="§"/>
            </a:pPr>
            <a:r>
              <a:rPr lang="en-US" dirty="0"/>
              <a:t>Buttons and LEDs for user interaction</a:t>
            </a:r>
          </a:p>
          <a:p>
            <a:pPr marL="283369" lvl="1" indent="-214313">
              <a:buFont typeface="Wingdings" charset="2"/>
              <a:buChar char="§"/>
            </a:pPr>
            <a:r>
              <a:rPr lang="en-US" dirty="0"/>
              <a:t>I/O interface for Arduino form factor plug-in modules</a:t>
            </a:r>
          </a:p>
        </p:txBody>
      </p:sp>
      <p:sp>
        <p:nvSpPr>
          <p:cNvPr id="11" name="Title 1"/>
          <p:cNvSpPr txBox="1">
            <a:spLocks/>
          </p:cNvSpPr>
          <p:nvPr/>
        </p:nvSpPr>
        <p:spPr bwMode="auto">
          <a:xfrm>
            <a:off x="583810" y="589130"/>
            <a:ext cx="4881563" cy="55219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lnSpc>
                <a:spcPts val="3500"/>
              </a:lnSpc>
              <a:spcBef>
                <a:spcPct val="0"/>
              </a:spcBef>
              <a:spcAft>
                <a:spcPct val="0"/>
              </a:spcAft>
              <a:defRPr sz="2800" kern="1200">
                <a:solidFill>
                  <a:schemeClr val="accent1"/>
                </a:solidFill>
                <a:latin typeface="Gotham Extra Light" pitchFamily="50" charset="0"/>
                <a:ea typeface="+mj-ea"/>
                <a:cs typeface="Gotham Extra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178" algn="l" rtl="0" eaLnBrk="1" fontAlgn="base" hangingPunct="1">
              <a:spcBef>
                <a:spcPct val="0"/>
              </a:spcBef>
              <a:spcAft>
                <a:spcPct val="0"/>
              </a:spcAft>
              <a:defRPr sz="3200">
                <a:solidFill>
                  <a:schemeClr val="accent1"/>
                </a:solidFill>
                <a:latin typeface="Arial" charset="0"/>
              </a:defRPr>
            </a:lvl6pPr>
            <a:lvl7pPr marL="914354" algn="l" rtl="0" eaLnBrk="1" fontAlgn="base" hangingPunct="1">
              <a:spcBef>
                <a:spcPct val="0"/>
              </a:spcBef>
              <a:spcAft>
                <a:spcPct val="0"/>
              </a:spcAft>
              <a:defRPr sz="3200">
                <a:solidFill>
                  <a:schemeClr val="accent1"/>
                </a:solidFill>
                <a:latin typeface="Arial" charset="0"/>
              </a:defRPr>
            </a:lvl7pPr>
            <a:lvl8pPr marL="1371532" algn="l" rtl="0" eaLnBrk="1" fontAlgn="base" hangingPunct="1">
              <a:spcBef>
                <a:spcPct val="0"/>
              </a:spcBef>
              <a:spcAft>
                <a:spcPct val="0"/>
              </a:spcAft>
              <a:defRPr sz="3200">
                <a:solidFill>
                  <a:schemeClr val="accent1"/>
                </a:solidFill>
                <a:latin typeface="Arial" charset="0"/>
              </a:defRPr>
            </a:lvl8pPr>
            <a:lvl9pPr marL="1828709" algn="l" rtl="0" eaLnBrk="1" fontAlgn="base" hangingPunct="1">
              <a:spcBef>
                <a:spcPct val="0"/>
              </a:spcBef>
              <a:spcAft>
                <a:spcPct val="0"/>
              </a:spcAft>
              <a:defRPr sz="3200">
                <a:solidFill>
                  <a:schemeClr val="accent1"/>
                </a:solidFill>
                <a:latin typeface="Arial" charset="0"/>
              </a:defRPr>
            </a:lvl9pPr>
          </a:lstStyle>
          <a:p>
            <a:r>
              <a:rPr lang="en-US" sz="2100" dirty="0">
                <a:latin typeface="Gotham Extra Light" charset="0"/>
                <a:ea typeface="Gotham Extra Light" charset="0"/>
                <a:cs typeface="Gotham Extra Light" charset="0"/>
              </a:rPr>
              <a:t>nRF52840 Development Kit</a:t>
            </a:r>
          </a:p>
        </p:txBody>
      </p:sp>
      <p:sp>
        <p:nvSpPr>
          <p:cNvPr id="8" name="Rectangle 7"/>
          <p:cNvSpPr/>
          <p:nvPr/>
        </p:nvSpPr>
        <p:spPr>
          <a:xfrm>
            <a:off x="1047357" y="3165872"/>
            <a:ext cx="1554480" cy="450165"/>
          </a:xfrm>
          <a:prstGeom prst="rect">
            <a:avLst/>
          </a:prstGeom>
          <a:noFill/>
          <a:ln w="31750" cap="flat" cmpd="sng" algn="ctr">
            <a:solidFill>
              <a:srgbClr val="F7E505"/>
            </a:solidFill>
            <a:prstDash val="solid"/>
            <a:round/>
            <a:headEnd type="none" w="med" len="med"/>
            <a:tailEnd type="none" w="med" len="med"/>
          </a:ln>
          <a:effectLst>
            <a:glow rad="228600">
              <a:schemeClr val="accent5">
                <a:alpha val="19000"/>
              </a:schemeClr>
            </a:glow>
          </a:effectLst>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nb-NO" dirty="0"/>
          </a:p>
        </p:txBody>
      </p:sp>
      <p:sp>
        <p:nvSpPr>
          <p:cNvPr id="13" name="Rectangle 12"/>
          <p:cNvSpPr/>
          <p:nvPr/>
        </p:nvSpPr>
        <p:spPr>
          <a:xfrm>
            <a:off x="781468" y="1612253"/>
            <a:ext cx="2534162" cy="267798"/>
          </a:xfrm>
          <a:prstGeom prst="rect">
            <a:avLst/>
          </a:prstGeom>
          <a:noFill/>
          <a:ln w="31750" cap="flat" cmpd="sng" algn="ctr">
            <a:solidFill>
              <a:srgbClr val="F7E505"/>
            </a:solidFill>
            <a:prstDash val="solid"/>
            <a:round/>
            <a:headEnd type="none" w="med" len="med"/>
            <a:tailEnd type="none" w="med" len="med"/>
          </a:ln>
          <a:effectLst>
            <a:glow rad="228600">
              <a:schemeClr val="accent5">
                <a:alpha val="19000"/>
              </a:schemeClr>
            </a:glow>
          </a:effectLst>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nb-NO" dirty="0"/>
          </a:p>
        </p:txBody>
      </p:sp>
      <p:sp>
        <p:nvSpPr>
          <p:cNvPr id="9" name="Rectangle 8">
            <a:extLst>
              <a:ext uri="{FF2B5EF4-FFF2-40B4-BE49-F238E27FC236}">
                <a16:creationId xmlns:a16="http://schemas.microsoft.com/office/drawing/2014/main" id="{F17D8AA6-A36B-470B-85D8-9CCEC310F10E}"/>
              </a:ext>
            </a:extLst>
          </p:cNvPr>
          <p:cNvSpPr/>
          <p:nvPr/>
        </p:nvSpPr>
        <p:spPr>
          <a:xfrm>
            <a:off x="3315629" y="1761894"/>
            <a:ext cx="282497" cy="869794"/>
          </a:xfrm>
          <a:prstGeom prst="rect">
            <a:avLst/>
          </a:prstGeom>
          <a:noFill/>
          <a:ln w="31750" cap="flat" cmpd="sng" algn="ctr">
            <a:solidFill>
              <a:srgbClr val="F7E505"/>
            </a:solidFill>
            <a:prstDash val="solid"/>
            <a:round/>
            <a:headEnd type="none" w="med" len="med"/>
            <a:tailEnd type="none" w="med" len="med"/>
          </a:ln>
          <a:effectLst>
            <a:glow rad="228600">
              <a:schemeClr val="accent5">
                <a:alpha val="19000"/>
              </a:schemeClr>
            </a:glow>
          </a:effectLst>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nb-NO" dirty="0"/>
          </a:p>
        </p:txBody>
      </p:sp>
    </p:spTree>
    <p:extLst>
      <p:ext uri="{BB962C8B-B14F-4D97-AF65-F5344CB8AC3E}">
        <p14:creationId xmlns:p14="http://schemas.microsoft.com/office/powerpoint/2010/main" val="1018470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27B84E-75CB-444B-8C33-312A41550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88632" y="328442"/>
            <a:ext cx="2059644" cy="4479725"/>
          </a:xfrm>
          <a:prstGeom prst="rect">
            <a:avLst/>
          </a:prstGeom>
        </p:spPr>
      </p:pic>
      <p:sp>
        <p:nvSpPr>
          <p:cNvPr id="3" name="Content Placeholder 2"/>
          <p:cNvSpPr>
            <a:spLocks noGrp="1"/>
          </p:cNvSpPr>
          <p:nvPr>
            <p:ph sz="quarter" idx="4294967295"/>
          </p:nvPr>
        </p:nvSpPr>
        <p:spPr>
          <a:xfrm>
            <a:off x="4802982" y="1527572"/>
            <a:ext cx="3198019" cy="3276600"/>
          </a:xfrm>
        </p:spPr>
        <p:txBody>
          <a:bodyPr anchor="t" anchorCtr="0">
            <a:normAutofit lnSpcReduction="10000"/>
          </a:bodyPr>
          <a:lstStyle/>
          <a:p>
            <a:pPr marL="202406" indent="-133350">
              <a:buNone/>
            </a:pPr>
            <a:r>
              <a:rPr lang="en-US" sz="1200" dirty="0"/>
              <a:t>Key Features</a:t>
            </a:r>
            <a:endParaRPr lang="en-US" dirty="0"/>
          </a:p>
          <a:p>
            <a:pPr marL="283369" lvl="1" indent="-214313">
              <a:buFont typeface="Wingdings" charset="2"/>
              <a:buChar char="§"/>
            </a:pPr>
            <a:r>
              <a:rPr lang="en-US" dirty="0"/>
              <a:t>nRF52840 SoC</a:t>
            </a:r>
          </a:p>
          <a:p>
            <a:pPr marL="283369" lvl="1" indent="-214313">
              <a:buFont typeface="Wingdings" charset="2"/>
              <a:buChar char="§"/>
            </a:pPr>
            <a:r>
              <a:rPr lang="en-US" dirty="0"/>
              <a:t>Buttons and LEDs for user interaction</a:t>
            </a:r>
          </a:p>
          <a:p>
            <a:pPr marL="283369" lvl="1" indent="-214313">
              <a:buFont typeface="Wingdings" charset="2"/>
              <a:buChar char="§"/>
            </a:pPr>
            <a:r>
              <a:rPr lang="en-US" dirty="0"/>
              <a:t>I/O interface for Arduino form factor plug-in modules</a:t>
            </a:r>
          </a:p>
          <a:p>
            <a:pPr marL="283369" lvl="1" indent="-214313">
              <a:buFont typeface="Wingdings" charset="2"/>
              <a:buChar char="§"/>
            </a:pPr>
            <a:r>
              <a:rPr lang="en-US" dirty="0" err="1"/>
              <a:t>Segger</a:t>
            </a:r>
            <a:r>
              <a:rPr lang="en-US" dirty="0"/>
              <a:t> J-link OB Debugger with debug out functionality</a:t>
            </a:r>
          </a:p>
        </p:txBody>
      </p:sp>
      <p:sp>
        <p:nvSpPr>
          <p:cNvPr id="7" name="Title 1"/>
          <p:cNvSpPr txBox="1">
            <a:spLocks/>
          </p:cNvSpPr>
          <p:nvPr/>
        </p:nvSpPr>
        <p:spPr bwMode="auto">
          <a:xfrm>
            <a:off x="583810" y="589130"/>
            <a:ext cx="4881563" cy="55219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lnSpc>
                <a:spcPts val="3500"/>
              </a:lnSpc>
              <a:spcBef>
                <a:spcPct val="0"/>
              </a:spcBef>
              <a:spcAft>
                <a:spcPct val="0"/>
              </a:spcAft>
              <a:defRPr sz="2800" kern="1200">
                <a:solidFill>
                  <a:schemeClr val="accent1"/>
                </a:solidFill>
                <a:latin typeface="Gotham Extra Light" pitchFamily="50" charset="0"/>
                <a:ea typeface="+mj-ea"/>
                <a:cs typeface="Gotham Extra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178" algn="l" rtl="0" eaLnBrk="1" fontAlgn="base" hangingPunct="1">
              <a:spcBef>
                <a:spcPct val="0"/>
              </a:spcBef>
              <a:spcAft>
                <a:spcPct val="0"/>
              </a:spcAft>
              <a:defRPr sz="3200">
                <a:solidFill>
                  <a:schemeClr val="accent1"/>
                </a:solidFill>
                <a:latin typeface="Arial" charset="0"/>
              </a:defRPr>
            </a:lvl6pPr>
            <a:lvl7pPr marL="914354" algn="l" rtl="0" eaLnBrk="1" fontAlgn="base" hangingPunct="1">
              <a:spcBef>
                <a:spcPct val="0"/>
              </a:spcBef>
              <a:spcAft>
                <a:spcPct val="0"/>
              </a:spcAft>
              <a:defRPr sz="3200">
                <a:solidFill>
                  <a:schemeClr val="accent1"/>
                </a:solidFill>
                <a:latin typeface="Arial" charset="0"/>
              </a:defRPr>
            </a:lvl7pPr>
            <a:lvl8pPr marL="1371532" algn="l" rtl="0" eaLnBrk="1" fontAlgn="base" hangingPunct="1">
              <a:spcBef>
                <a:spcPct val="0"/>
              </a:spcBef>
              <a:spcAft>
                <a:spcPct val="0"/>
              </a:spcAft>
              <a:defRPr sz="3200">
                <a:solidFill>
                  <a:schemeClr val="accent1"/>
                </a:solidFill>
                <a:latin typeface="Arial" charset="0"/>
              </a:defRPr>
            </a:lvl8pPr>
            <a:lvl9pPr marL="1828709" algn="l" rtl="0" eaLnBrk="1" fontAlgn="base" hangingPunct="1">
              <a:spcBef>
                <a:spcPct val="0"/>
              </a:spcBef>
              <a:spcAft>
                <a:spcPct val="0"/>
              </a:spcAft>
              <a:defRPr sz="3200">
                <a:solidFill>
                  <a:schemeClr val="accent1"/>
                </a:solidFill>
                <a:latin typeface="Arial" charset="0"/>
              </a:defRPr>
            </a:lvl9pPr>
          </a:lstStyle>
          <a:p>
            <a:r>
              <a:rPr lang="en-US" sz="2100" dirty="0">
                <a:latin typeface="Gotham Extra Light" charset="0"/>
                <a:ea typeface="Gotham Extra Light" charset="0"/>
                <a:cs typeface="Gotham Extra Light" charset="0"/>
              </a:rPr>
              <a:t>nRF52840 Development Kit</a:t>
            </a:r>
          </a:p>
        </p:txBody>
      </p:sp>
      <p:sp>
        <p:nvSpPr>
          <p:cNvPr id="6" name="Rectangle 5"/>
          <p:cNvSpPr/>
          <p:nvPr/>
        </p:nvSpPr>
        <p:spPr>
          <a:xfrm>
            <a:off x="1419293" y="2408199"/>
            <a:ext cx="700926" cy="693166"/>
          </a:xfrm>
          <a:prstGeom prst="rect">
            <a:avLst/>
          </a:prstGeom>
          <a:noFill/>
          <a:ln w="31750" cap="flat" cmpd="sng" algn="ctr">
            <a:solidFill>
              <a:srgbClr val="F7E505"/>
            </a:solidFill>
            <a:prstDash val="solid"/>
            <a:round/>
            <a:headEnd type="none" w="med" len="med"/>
            <a:tailEnd type="none" w="med" len="med"/>
          </a:ln>
          <a:effectLst>
            <a:glow rad="228600">
              <a:schemeClr val="accent5">
                <a:alpha val="19000"/>
              </a:schemeClr>
            </a:glow>
          </a:effectLst>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nb-NO" dirty="0"/>
          </a:p>
        </p:txBody>
      </p:sp>
      <p:sp>
        <p:nvSpPr>
          <p:cNvPr id="10" name="Rectangle 9"/>
          <p:cNvSpPr/>
          <p:nvPr/>
        </p:nvSpPr>
        <p:spPr>
          <a:xfrm>
            <a:off x="260471" y="1488619"/>
            <a:ext cx="323339" cy="377017"/>
          </a:xfrm>
          <a:prstGeom prst="rect">
            <a:avLst/>
          </a:prstGeom>
          <a:noFill/>
          <a:ln w="31750" cap="flat" cmpd="sng" algn="ctr">
            <a:solidFill>
              <a:srgbClr val="F7E505"/>
            </a:solidFill>
            <a:prstDash val="solid"/>
            <a:round/>
            <a:headEnd type="none" w="med" len="med"/>
            <a:tailEnd type="none" w="med" len="med"/>
          </a:ln>
          <a:effectLst>
            <a:glow rad="228600">
              <a:schemeClr val="accent5">
                <a:alpha val="19000"/>
              </a:schemeClr>
            </a:glow>
          </a:effectLst>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nb-NO" dirty="0"/>
          </a:p>
        </p:txBody>
      </p:sp>
    </p:spTree>
    <p:extLst>
      <p:ext uri="{BB962C8B-B14F-4D97-AF65-F5344CB8AC3E}">
        <p14:creationId xmlns:p14="http://schemas.microsoft.com/office/powerpoint/2010/main" val="4248261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6FEFA2-394C-4CB9-8653-0E2390FEB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88632" y="328442"/>
            <a:ext cx="2059644" cy="4479725"/>
          </a:xfrm>
          <a:prstGeom prst="rect">
            <a:avLst/>
          </a:prstGeom>
        </p:spPr>
      </p:pic>
      <p:sp>
        <p:nvSpPr>
          <p:cNvPr id="3" name="Content Placeholder 2"/>
          <p:cNvSpPr>
            <a:spLocks noGrp="1"/>
          </p:cNvSpPr>
          <p:nvPr>
            <p:ph sz="quarter" idx="4294967295"/>
          </p:nvPr>
        </p:nvSpPr>
        <p:spPr>
          <a:xfrm>
            <a:off x="4802982" y="1527572"/>
            <a:ext cx="3198019" cy="3276600"/>
          </a:xfrm>
        </p:spPr>
        <p:txBody>
          <a:bodyPr anchor="t" anchorCtr="0">
            <a:normAutofit fontScale="85000" lnSpcReduction="20000"/>
          </a:bodyPr>
          <a:lstStyle/>
          <a:p>
            <a:pPr marL="202406" indent="-133350">
              <a:buNone/>
            </a:pPr>
            <a:r>
              <a:rPr lang="en-US" sz="1200" dirty="0"/>
              <a:t>Key Features</a:t>
            </a:r>
            <a:endParaRPr lang="en-US" dirty="0"/>
          </a:p>
          <a:p>
            <a:pPr marL="283369" lvl="1" indent="-214313">
              <a:buFont typeface="Wingdings" charset="2"/>
              <a:buChar char="§"/>
            </a:pPr>
            <a:r>
              <a:rPr lang="en-US" dirty="0"/>
              <a:t>nRF52840 SoC</a:t>
            </a:r>
          </a:p>
          <a:p>
            <a:pPr marL="283369" lvl="1" indent="-214313">
              <a:buFont typeface="Wingdings" charset="2"/>
              <a:buChar char="§"/>
            </a:pPr>
            <a:r>
              <a:rPr lang="en-US" dirty="0"/>
              <a:t>Buttons and LEDs for user interaction</a:t>
            </a:r>
          </a:p>
          <a:p>
            <a:pPr marL="283369" lvl="1" indent="-214313">
              <a:buFont typeface="Wingdings" charset="2"/>
              <a:buChar char="§"/>
            </a:pPr>
            <a:r>
              <a:rPr lang="en-US" dirty="0"/>
              <a:t>I/O interface for Arduino form factor plug-in modules</a:t>
            </a:r>
          </a:p>
          <a:p>
            <a:pPr marL="283369" lvl="1" indent="-214313">
              <a:buFont typeface="Wingdings" charset="2"/>
              <a:buChar char="§"/>
            </a:pPr>
            <a:r>
              <a:rPr lang="en-US" dirty="0" err="1"/>
              <a:t>Segger</a:t>
            </a:r>
            <a:r>
              <a:rPr lang="en-US" dirty="0"/>
              <a:t> J-link OB Debugger with debug out functionality</a:t>
            </a:r>
          </a:p>
          <a:p>
            <a:pPr marL="283369" lvl="1" indent="-214313">
              <a:buFont typeface="Wingdings" charset="2"/>
              <a:buChar char="§"/>
            </a:pPr>
            <a:r>
              <a:rPr lang="en-US" dirty="0"/>
              <a:t>Virtual COM Port interface via UART</a:t>
            </a:r>
          </a:p>
          <a:p>
            <a:pPr marL="283369" lvl="1" indent="-214313">
              <a:buFont typeface="Wingdings" charset="2"/>
              <a:buChar char="§"/>
            </a:pPr>
            <a:r>
              <a:rPr lang="en-US" dirty="0"/>
              <a:t>Drag-and-drop Mass Storage Device programming</a:t>
            </a:r>
          </a:p>
          <a:p>
            <a:pPr marL="69056" lvl="1" indent="0">
              <a:buNone/>
            </a:pPr>
            <a:endParaRPr lang="en-US" dirty="0"/>
          </a:p>
        </p:txBody>
      </p:sp>
      <p:sp>
        <p:nvSpPr>
          <p:cNvPr id="7" name="Title 1"/>
          <p:cNvSpPr txBox="1">
            <a:spLocks/>
          </p:cNvSpPr>
          <p:nvPr/>
        </p:nvSpPr>
        <p:spPr bwMode="auto">
          <a:xfrm>
            <a:off x="583810" y="589130"/>
            <a:ext cx="4881563" cy="55219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lnSpc>
                <a:spcPts val="3500"/>
              </a:lnSpc>
              <a:spcBef>
                <a:spcPct val="0"/>
              </a:spcBef>
              <a:spcAft>
                <a:spcPct val="0"/>
              </a:spcAft>
              <a:defRPr sz="2800" kern="1200">
                <a:solidFill>
                  <a:schemeClr val="accent1"/>
                </a:solidFill>
                <a:latin typeface="Gotham Extra Light" pitchFamily="50" charset="0"/>
                <a:ea typeface="+mj-ea"/>
                <a:cs typeface="Gotham Extra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178" algn="l" rtl="0" eaLnBrk="1" fontAlgn="base" hangingPunct="1">
              <a:spcBef>
                <a:spcPct val="0"/>
              </a:spcBef>
              <a:spcAft>
                <a:spcPct val="0"/>
              </a:spcAft>
              <a:defRPr sz="3200">
                <a:solidFill>
                  <a:schemeClr val="accent1"/>
                </a:solidFill>
                <a:latin typeface="Arial" charset="0"/>
              </a:defRPr>
            </a:lvl6pPr>
            <a:lvl7pPr marL="914354" algn="l" rtl="0" eaLnBrk="1" fontAlgn="base" hangingPunct="1">
              <a:spcBef>
                <a:spcPct val="0"/>
              </a:spcBef>
              <a:spcAft>
                <a:spcPct val="0"/>
              </a:spcAft>
              <a:defRPr sz="3200">
                <a:solidFill>
                  <a:schemeClr val="accent1"/>
                </a:solidFill>
                <a:latin typeface="Arial" charset="0"/>
              </a:defRPr>
            </a:lvl7pPr>
            <a:lvl8pPr marL="1371532" algn="l" rtl="0" eaLnBrk="1" fontAlgn="base" hangingPunct="1">
              <a:spcBef>
                <a:spcPct val="0"/>
              </a:spcBef>
              <a:spcAft>
                <a:spcPct val="0"/>
              </a:spcAft>
              <a:defRPr sz="3200">
                <a:solidFill>
                  <a:schemeClr val="accent1"/>
                </a:solidFill>
                <a:latin typeface="Arial" charset="0"/>
              </a:defRPr>
            </a:lvl8pPr>
            <a:lvl9pPr marL="1828709" algn="l" rtl="0" eaLnBrk="1" fontAlgn="base" hangingPunct="1">
              <a:spcBef>
                <a:spcPct val="0"/>
              </a:spcBef>
              <a:spcAft>
                <a:spcPct val="0"/>
              </a:spcAft>
              <a:defRPr sz="3200">
                <a:solidFill>
                  <a:schemeClr val="accent1"/>
                </a:solidFill>
                <a:latin typeface="Arial" charset="0"/>
              </a:defRPr>
            </a:lvl9pPr>
          </a:lstStyle>
          <a:p>
            <a:r>
              <a:rPr lang="en-US" sz="2100" dirty="0">
                <a:latin typeface="Gotham Extra Light" charset="0"/>
                <a:ea typeface="Gotham Extra Light" charset="0"/>
                <a:cs typeface="Gotham Extra Light" charset="0"/>
              </a:rPr>
              <a:t>nRF52840 Development Kit</a:t>
            </a:r>
          </a:p>
        </p:txBody>
      </p:sp>
      <p:cxnSp>
        <p:nvCxnSpPr>
          <p:cNvPr id="6" name="Straight Arrow Connector 5"/>
          <p:cNvCxnSpPr>
            <a:cxnSpLocks/>
          </p:cNvCxnSpPr>
          <p:nvPr/>
        </p:nvCxnSpPr>
        <p:spPr>
          <a:xfrm flipH="1">
            <a:off x="2117190" y="2430966"/>
            <a:ext cx="1800605" cy="340370"/>
          </a:xfrm>
          <a:prstGeom prst="straightConnector1">
            <a:avLst/>
          </a:prstGeom>
          <a:ln w="31750">
            <a:solidFill>
              <a:srgbClr val="F7E505"/>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583810" y="2595488"/>
            <a:ext cx="787791" cy="175847"/>
          </a:xfrm>
          <a:prstGeom prst="straightConnector1">
            <a:avLst/>
          </a:prstGeom>
          <a:ln w="31750">
            <a:solidFill>
              <a:srgbClr val="F7E505"/>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7555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E6956E-27FF-4298-B6F9-1ED956A07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88632" y="328442"/>
            <a:ext cx="2059644" cy="4479725"/>
          </a:xfrm>
          <a:prstGeom prst="rect">
            <a:avLst/>
          </a:prstGeom>
        </p:spPr>
      </p:pic>
      <p:sp>
        <p:nvSpPr>
          <p:cNvPr id="3" name="Content Placeholder 2"/>
          <p:cNvSpPr>
            <a:spLocks noGrp="1"/>
          </p:cNvSpPr>
          <p:nvPr>
            <p:ph sz="quarter" idx="4294967295"/>
          </p:nvPr>
        </p:nvSpPr>
        <p:spPr>
          <a:xfrm>
            <a:off x="4802982" y="1171093"/>
            <a:ext cx="3904920" cy="3633079"/>
          </a:xfrm>
        </p:spPr>
        <p:txBody>
          <a:bodyPr anchor="t" anchorCtr="0">
            <a:normAutofit fontScale="92500" lnSpcReduction="10000"/>
          </a:bodyPr>
          <a:lstStyle/>
          <a:p>
            <a:pPr marL="202406" indent="-133350">
              <a:buNone/>
            </a:pPr>
            <a:r>
              <a:rPr lang="en-US" sz="1200" dirty="0"/>
              <a:t>Key Features</a:t>
            </a:r>
            <a:endParaRPr lang="en-US" dirty="0"/>
          </a:p>
          <a:p>
            <a:pPr marL="283369" lvl="1" indent="-214313">
              <a:buFont typeface="Wingdings" charset="2"/>
              <a:buChar char="§"/>
            </a:pPr>
            <a:r>
              <a:rPr lang="en-US" dirty="0"/>
              <a:t>nRF52840 SoC</a:t>
            </a:r>
          </a:p>
          <a:p>
            <a:pPr marL="283369" lvl="1" indent="-214313">
              <a:buFont typeface="Wingdings" charset="2"/>
              <a:buChar char="§"/>
            </a:pPr>
            <a:r>
              <a:rPr lang="en-US" dirty="0"/>
              <a:t>Buttons and LEDs for user interaction</a:t>
            </a:r>
          </a:p>
          <a:p>
            <a:pPr marL="283369" lvl="1" indent="-214313">
              <a:buFont typeface="Wingdings" charset="2"/>
              <a:buChar char="§"/>
            </a:pPr>
            <a:r>
              <a:rPr lang="en-US" dirty="0"/>
              <a:t>I/O interface for Arduino form factor plug-in modules</a:t>
            </a:r>
          </a:p>
          <a:p>
            <a:pPr marL="283369" lvl="1" indent="-214313">
              <a:buFont typeface="Wingdings" charset="2"/>
              <a:buChar char="§"/>
            </a:pPr>
            <a:r>
              <a:rPr lang="en-US" dirty="0" err="1"/>
              <a:t>Segger</a:t>
            </a:r>
            <a:r>
              <a:rPr lang="en-US" dirty="0"/>
              <a:t> J-link OB Debugger with debug out functionality</a:t>
            </a:r>
          </a:p>
          <a:p>
            <a:pPr marL="283369" lvl="1" indent="-214313">
              <a:buFont typeface="Wingdings" charset="2"/>
              <a:buChar char="§"/>
            </a:pPr>
            <a:r>
              <a:rPr lang="en-US" dirty="0"/>
              <a:t>Virtual COM Port interface via UART</a:t>
            </a:r>
          </a:p>
          <a:p>
            <a:pPr marL="283369" lvl="1" indent="-214313">
              <a:buFont typeface="Wingdings" charset="2"/>
              <a:buChar char="§"/>
            </a:pPr>
            <a:r>
              <a:rPr lang="en-US" dirty="0"/>
              <a:t>Drag-and-drop Mass Storage Device programming</a:t>
            </a:r>
          </a:p>
          <a:p>
            <a:pPr marL="283369" lvl="1" indent="-214313">
              <a:buFont typeface="Wingdings" charset="2"/>
              <a:buChar char="§"/>
            </a:pPr>
            <a:r>
              <a:rPr lang="en-US" dirty="0"/>
              <a:t>NFC-A Support</a:t>
            </a:r>
          </a:p>
        </p:txBody>
      </p:sp>
      <p:pic>
        <p:nvPicPr>
          <p:cNvPr id="4" name="Picture 3"/>
          <p:cNvPicPr>
            <a:picLocks noChangeAspect="1"/>
          </p:cNvPicPr>
          <p:nvPr/>
        </p:nvPicPr>
        <p:blipFill>
          <a:blip r:embed="rId4"/>
          <a:stretch>
            <a:fillRect/>
          </a:stretch>
        </p:blipFill>
        <p:spPr>
          <a:xfrm rot="16200000" flipH="1">
            <a:off x="2530555" y="4082524"/>
            <a:ext cx="1456006" cy="580467"/>
          </a:xfrm>
          <a:prstGeom prst="rect">
            <a:avLst/>
          </a:prstGeom>
        </p:spPr>
      </p:pic>
      <p:sp>
        <p:nvSpPr>
          <p:cNvPr id="8" name="Rectangle 7"/>
          <p:cNvSpPr/>
          <p:nvPr/>
        </p:nvSpPr>
        <p:spPr>
          <a:xfrm>
            <a:off x="2924184" y="3362178"/>
            <a:ext cx="668748" cy="1738583"/>
          </a:xfrm>
          <a:prstGeom prst="rect">
            <a:avLst/>
          </a:prstGeom>
          <a:noFill/>
          <a:ln w="31750" cap="flat" cmpd="sng" algn="ctr">
            <a:solidFill>
              <a:srgbClr val="F7E505"/>
            </a:solidFill>
            <a:prstDash val="solid"/>
            <a:round/>
            <a:headEnd type="none" w="med" len="med"/>
            <a:tailEnd type="none" w="med" len="med"/>
          </a:ln>
          <a:effectLst>
            <a:glow rad="228600">
              <a:schemeClr val="accent5">
                <a:alpha val="19000"/>
              </a:schemeClr>
            </a:glow>
          </a:effectLst>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nb-NO" dirty="0"/>
          </a:p>
        </p:txBody>
      </p:sp>
      <p:sp>
        <p:nvSpPr>
          <p:cNvPr id="7" name="Title 1"/>
          <p:cNvSpPr txBox="1">
            <a:spLocks/>
          </p:cNvSpPr>
          <p:nvPr/>
        </p:nvSpPr>
        <p:spPr bwMode="auto">
          <a:xfrm>
            <a:off x="583810" y="589130"/>
            <a:ext cx="4881563" cy="55219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lnSpc>
                <a:spcPts val="3500"/>
              </a:lnSpc>
              <a:spcBef>
                <a:spcPct val="0"/>
              </a:spcBef>
              <a:spcAft>
                <a:spcPct val="0"/>
              </a:spcAft>
              <a:defRPr sz="2800" kern="1200">
                <a:solidFill>
                  <a:schemeClr val="accent1"/>
                </a:solidFill>
                <a:latin typeface="Gotham Extra Light" pitchFamily="50" charset="0"/>
                <a:ea typeface="+mj-ea"/>
                <a:cs typeface="Gotham Extra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178" algn="l" rtl="0" eaLnBrk="1" fontAlgn="base" hangingPunct="1">
              <a:spcBef>
                <a:spcPct val="0"/>
              </a:spcBef>
              <a:spcAft>
                <a:spcPct val="0"/>
              </a:spcAft>
              <a:defRPr sz="3200">
                <a:solidFill>
                  <a:schemeClr val="accent1"/>
                </a:solidFill>
                <a:latin typeface="Arial" charset="0"/>
              </a:defRPr>
            </a:lvl6pPr>
            <a:lvl7pPr marL="914354" algn="l" rtl="0" eaLnBrk="1" fontAlgn="base" hangingPunct="1">
              <a:spcBef>
                <a:spcPct val="0"/>
              </a:spcBef>
              <a:spcAft>
                <a:spcPct val="0"/>
              </a:spcAft>
              <a:defRPr sz="3200">
                <a:solidFill>
                  <a:schemeClr val="accent1"/>
                </a:solidFill>
                <a:latin typeface="Arial" charset="0"/>
              </a:defRPr>
            </a:lvl7pPr>
            <a:lvl8pPr marL="1371532" algn="l" rtl="0" eaLnBrk="1" fontAlgn="base" hangingPunct="1">
              <a:spcBef>
                <a:spcPct val="0"/>
              </a:spcBef>
              <a:spcAft>
                <a:spcPct val="0"/>
              </a:spcAft>
              <a:defRPr sz="3200">
                <a:solidFill>
                  <a:schemeClr val="accent1"/>
                </a:solidFill>
                <a:latin typeface="Arial" charset="0"/>
              </a:defRPr>
            </a:lvl8pPr>
            <a:lvl9pPr marL="1828709" algn="l" rtl="0" eaLnBrk="1" fontAlgn="base" hangingPunct="1">
              <a:spcBef>
                <a:spcPct val="0"/>
              </a:spcBef>
              <a:spcAft>
                <a:spcPct val="0"/>
              </a:spcAft>
              <a:defRPr sz="3200">
                <a:solidFill>
                  <a:schemeClr val="accent1"/>
                </a:solidFill>
                <a:latin typeface="Arial" charset="0"/>
              </a:defRPr>
            </a:lvl9pPr>
          </a:lstStyle>
          <a:p>
            <a:r>
              <a:rPr lang="en-US" sz="2100" dirty="0">
                <a:latin typeface="Gotham Extra Light" charset="0"/>
                <a:ea typeface="Gotham Extra Light" charset="0"/>
                <a:cs typeface="Gotham Extra Light" charset="0"/>
              </a:rPr>
              <a:t>nRF52840 Development Kit</a:t>
            </a:r>
          </a:p>
        </p:txBody>
      </p:sp>
    </p:spTree>
    <p:extLst>
      <p:ext uri="{BB962C8B-B14F-4D97-AF65-F5344CB8AC3E}">
        <p14:creationId xmlns:p14="http://schemas.microsoft.com/office/powerpoint/2010/main" val="833582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4294967295"/>
          </p:nvPr>
        </p:nvSpPr>
        <p:spPr>
          <a:xfrm>
            <a:off x="583810" y="1141324"/>
            <a:ext cx="3198019" cy="3782368"/>
          </a:xfrm>
        </p:spPr>
        <p:txBody>
          <a:bodyPr anchor="ctr">
            <a:normAutofit/>
          </a:bodyPr>
          <a:lstStyle/>
          <a:p>
            <a:pPr marL="283369" lvl="1" indent="-214313">
              <a:buFont typeface="Wingdings" charset="2"/>
              <a:buChar char="§"/>
            </a:pPr>
            <a:r>
              <a:rPr lang="en-US" dirty="0"/>
              <a:t>SDK examples are tailored to our Development Kits </a:t>
            </a:r>
          </a:p>
          <a:p>
            <a:pPr marL="283369" lvl="1" indent="-214313">
              <a:buFont typeface="Wingdings" charset="2"/>
              <a:buChar char="§"/>
            </a:pPr>
            <a:r>
              <a:rPr lang="en-US" dirty="0"/>
              <a:t>UART or </a:t>
            </a:r>
            <a:r>
              <a:rPr lang="en-US" dirty="0" err="1"/>
              <a:t>Segger</a:t>
            </a:r>
            <a:r>
              <a:rPr lang="en-US" dirty="0"/>
              <a:t> Real-Time Terminal (RTT)  allows for easy debugging</a:t>
            </a:r>
          </a:p>
          <a:p>
            <a:pPr marL="283369" lvl="1" indent="-214313">
              <a:buFont typeface="Wingdings" charset="2"/>
              <a:buChar char="§"/>
            </a:pPr>
            <a:r>
              <a:rPr lang="en-US" dirty="0"/>
              <a:t>Measure the current consumption of your application</a:t>
            </a:r>
          </a:p>
          <a:p>
            <a:pPr marL="69056" lvl="1" indent="0">
              <a:buNone/>
            </a:pPr>
            <a:endParaRPr lang="en-US" dirty="0"/>
          </a:p>
        </p:txBody>
      </p:sp>
      <p:sp>
        <p:nvSpPr>
          <p:cNvPr id="6" name="Title 1"/>
          <p:cNvSpPr txBox="1">
            <a:spLocks/>
          </p:cNvSpPr>
          <p:nvPr/>
        </p:nvSpPr>
        <p:spPr bwMode="auto">
          <a:xfrm>
            <a:off x="583810" y="589130"/>
            <a:ext cx="4881563" cy="55219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lnSpc>
                <a:spcPts val="3500"/>
              </a:lnSpc>
              <a:spcBef>
                <a:spcPct val="0"/>
              </a:spcBef>
              <a:spcAft>
                <a:spcPct val="0"/>
              </a:spcAft>
              <a:defRPr sz="2800" kern="1200">
                <a:solidFill>
                  <a:schemeClr val="accent1"/>
                </a:solidFill>
                <a:latin typeface="Gotham Extra Light" pitchFamily="50" charset="0"/>
                <a:ea typeface="+mj-ea"/>
                <a:cs typeface="Gotham Extra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178" algn="l" rtl="0" eaLnBrk="1" fontAlgn="base" hangingPunct="1">
              <a:spcBef>
                <a:spcPct val="0"/>
              </a:spcBef>
              <a:spcAft>
                <a:spcPct val="0"/>
              </a:spcAft>
              <a:defRPr sz="3200">
                <a:solidFill>
                  <a:schemeClr val="accent1"/>
                </a:solidFill>
                <a:latin typeface="Arial" charset="0"/>
              </a:defRPr>
            </a:lvl6pPr>
            <a:lvl7pPr marL="914354" algn="l" rtl="0" eaLnBrk="1" fontAlgn="base" hangingPunct="1">
              <a:spcBef>
                <a:spcPct val="0"/>
              </a:spcBef>
              <a:spcAft>
                <a:spcPct val="0"/>
              </a:spcAft>
              <a:defRPr sz="3200">
                <a:solidFill>
                  <a:schemeClr val="accent1"/>
                </a:solidFill>
                <a:latin typeface="Arial" charset="0"/>
              </a:defRPr>
            </a:lvl7pPr>
            <a:lvl8pPr marL="1371532" algn="l" rtl="0" eaLnBrk="1" fontAlgn="base" hangingPunct="1">
              <a:spcBef>
                <a:spcPct val="0"/>
              </a:spcBef>
              <a:spcAft>
                <a:spcPct val="0"/>
              </a:spcAft>
              <a:defRPr sz="3200">
                <a:solidFill>
                  <a:schemeClr val="accent1"/>
                </a:solidFill>
                <a:latin typeface="Arial" charset="0"/>
              </a:defRPr>
            </a:lvl8pPr>
            <a:lvl9pPr marL="1828709" algn="l" rtl="0" eaLnBrk="1" fontAlgn="base" hangingPunct="1">
              <a:spcBef>
                <a:spcPct val="0"/>
              </a:spcBef>
              <a:spcAft>
                <a:spcPct val="0"/>
              </a:spcAft>
              <a:defRPr sz="3200">
                <a:solidFill>
                  <a:schemeClr val="accent1"/>
                </a:solidFill>
                <a:latin typeface="Arial" charset="0"/>
              </a:defRPr>
            </a:lvl9pPr>
          </a:lstStyle>
          <a:p>
            <a:r>
              <a:rPr lang="en-US" sz="2100" dirty="0">
                <a:latin typeface="Gotham Extra Light" charset="0"/>
                <a:ea typeface="Gotham Extra Light" charset="0"/>
                <a:cs typeface="Gotham Extra Light" charset="0"/>
              </a:rPr>
              <a:t>nRF52840 Development Kit</a:t>
            </a:r>
          </a:p>
        </p:txBody>
      </p:sp>
      <p:pic>
        <p:nvPicPr>
          <p:cNvPr id="7" name="Picture 6">
            <a:extLst>
              <a:ext uri="{FF2B5EF4-FFF2-40B4-BE49-F238E27FC236}">
                <a16:creationId xmlns:a16="http://schemas.microsoft.com/office/drawing/2014/main" id="{2F3EED7D-F350-47D2-A1A9-AA14CEC2F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138799" y="328443"/>
            <a:ext cx="2059644" cy="4479725"/>
          </a:xfrm>
          <a:prstGeom prst="rect">
            <a:avLst/>
          </a:prstGeom>
        </p:spPr>
      </p:pic>
    </p:spTree>
    <p:extLst>
      <p:ext uri="{BB962C8B-B14F-4D97-AF65-F5344CB8AC3E}">
        <p14:creationId xmlns:p14="http://schemas.microsoft.com/office/powerpoint/2010/main" val="2708375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a:off x="1358182" y="2315692"/>
            <a:ext cx="2167609" cy="0"/>
          </a:xfrm>
          <a:prstGeom prst="straightConnector1">
            <a:avLst/>
          </a:prstGeom>
          <a:ln w="9525">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br>
              <a:rPr lang="en-US" sz="2700" dirty="0">
                <a:latin typeface="Gotham Light" pitchFamily="50" charset="0"/>
                <a:cs typeface="Gotham Light" pitchFamily="50" charset="0"/>
              </a:rPr>
            </a:br>
            <a:r>
              <a:rPr lang="en-US" sz="2700" dirty="0">
                <a:latin typeface="Gotham Light" pitchFamily="50" charset="0"/>
                <a:cs typeface="Gotham Light" pitchFamily="50" charset="0"/>
              </a:rPr>
              <a:t>nRF52 System-on-Chip(</a:t>
            </a:r>
            <a:r>
              <a:rPr lang="en-US" sz="2700" dirty="0" err="1">
                <a:latin typeface="Gotham Light" pitchFamily="50" charset="0"/>
                <a:cs typeface="Gotham Light" pitchFamily="50" charset="0"/>
              </a:rPr>
              <a:t>SoC</a:t>
            </a:r>
            <a:r>
              <a:rPr lang="en-US" sz="2700" dirty="0">
                <a:latin typeface="Gotham Light" pitchFamily="50" charset="0"/>
                <a:cs typeface="Gotham Light" pitchFamily="50" charset="0"/>
              </a:rPr>
              <a:t>) Architecture</a:t>
            </a:r>
          </a:p>
        </p:txBody>
      </p:sp>
      <p:sp>
        <p:nvSpPr>
          <p:cNvPr id="4" name="Content Placeholder 3"/>
          <p:cNvSpPr>
            <a:spLocks noGrp="1"/>
          </p:cNvSpPr>
          <p:nvPr>
            <p:ph idx="12"/>
          </p:nvPr>
        </p:nvSpPr>
        <p:spPr>
          <a:xfrm>
            <a:off x="4726667" y="1502427"/>
            <a:ext cx="4041251" cy="3191009"/>
          </a:xfrm>
        </p:spPr>
        <p:txBody>
          <a:bodyPr anchor="ctr">
            <a:normAutofit/>
          </a:bodyPr>
          <a:lstStyle/>
          <a:p>
            <a:pPr>
              <a:lnSpc>
                <a:spcPct val="130000"/>
              </a:lnSpc>
            </a:pPr>
            <a:r>
              <a:rPr lang="en-US" sz="1500" dirty="0"/>
              <a:t>ARM Cortex-M4F Processor</a:t>
            </a:r>
          </a:p>
          <a:p>
            <a:pPr>
              <a:lnSpc>
                <a:spcPct val="130000"/>
              </a:lnSpc>
            </a:pPr>
            <a:r>
              <a:rPr lang="en-US" sz="1500" dirty="0"/>
              <a:t>Internal Flash</a:t>
            </a:r>
          </a:p>
          <a:p>
            <a:pPr>
              <a:lnSpc>
                <a:spcPct val="130000"/>
              </a:lnSpc>
            </a:pPr>
            <a:r>
              <a:rPr lang="en-US" sz="1500" dirty="0"/>
              <a:t>Multi-Segmented RAM</a:t>
            </a:r>
          </a:p>
          <a:p>
            <a:pPr>
              <a:lnSpc>
                <a:spcPct val="130000"/>
              </a:lnSpc>
            </a:pPr>
            <a:r>
              <a:rPr lang="en-US" sz="1500" dirty="0"/>
              <a:t>Flexible GPIO Mapping</a:t>
            </a:r>
          </a:p>
          <a:p>
            <a:pPr>
              <a:lnSpc>
                <a:spcPct val="130000"/>
              </a:lnSpc>
            </a:pPr>
            <a:r>
              <a:rPr lang="en-US" sz="1500" dirty="0"/>
              <a:t>PPI  - Task and Event System</a:t>
            </a:r>
          </a:p>
          <a:p>
            <a:pPr>
              <a:lnSpc>
                <a:spcPct val="130000"/>
              </a:lnSpc>
            </a:pPr>
            <a:endParaRPr lang="en-US" sz="1500" dirty="0"/>
          </a:p>
        </p:txBody>
      </p:sp>
      <p:sp>
        <p:nvSpPr>
          <p:cNvPr id="13" name="Rounded Rectangle 12"/>
          <p:cNvSpPr/>
          <p:nvPr/>
        </p:nvSpPr>
        <p:spPr>
          <a:xfrm rot="5400000">
            <a:off x="931830" y="3413631"/>
            <a:ext cx="1192757" cy="231191"/>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Pin Crossbar</a:t>
            </a:r>
          </a:p>
        </p:txBody>
      </p:sp>
      <p:sp>
        <p:nvSpPr>
          <p:cNvPr id="15" name="Rounded Rectangle 14"/>
          <p:cNvSpPr/>
          <p:nvPr/>
        </p:nvSpPr>
        <p:spPr>
          <a:xfrm>
            <a:off x="2605246" y="3894414"/>
            <a:ext cx="920541" cy="231191"/>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Oscillators</a:t>
            </a:r>
          </a:p>
        </p:txBody>
      </p:sp>
      <p:sp>
        <p:nvSpPr>
          <p:cNvPr id="17" name="Rounded Rectangle 16"/>
          <p:cNvSpPr/>
          <p:nvPr/>
        </p:nvSpPr>
        <p:spPr>
          <a:xfrm>
            <a:off x="1406224" y="1816677"/>
            <a:ext cx="1494486" cy="363202"/>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Embedded Flash </a:t>
            </a:r>
          </a:p>
          <a:p>
            <a:pPr algn="ctr"/>
            <a:r>
              <a:rPr lang="en-US" sz="900" dirty="0">
                <a:solidFill>
                  <a:schemeClr val="bg1"/>
                </a:solidFill>
                <a:latin typeface="Gotham Light" pitchFamily="50" charset="0"/>
                <a:cs typeface="Gotham Light" pitchFamily="50" charset="0"/>
              </a:rPr>
              <a:t>w/ Cache</a:t>
            </a:r>
          </a:p>
        </p:txBody>
      </p:sp>
      <p:sp>
        <p:nvSpPr>
          <p:cNvPr id="19" name="Rounded Rectangle 18"/>
          <p:cNvSpPr/>
          <p:nvPr/>
        </p:nvSpPr>
        <p:spPr>
          <a:xfrm>
            <a:off x="2957933" y="1816677"/>
            <a:ext cx="567856" cy="363202"/>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RAM</a:t>
            </a:r>
          </a:p>
        </p:txBody>
      </p:sp>
      <p:sp>
        <p:nvSpPr>
          <p:cNvPr id="21" name="Rounded Rectangle 20"/>
          <p:cNvSpPr/>
          <p:nvPr/>
        </p:nvSpPr>
        <p:spPr>
          <a:xfrm>
            <a:off x="1705873" y="2932846"/>
            <a:ext cx="628564" cy="346872"/>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Analog </a:t>
            </a:r>
          </a:p>
          <a:p>
            <a:pPr algn="ctr"/>
            <a:r>
              <a:rPr lang="en-US" sz="900" dirty="0">
                <a:solidFill>
                  <a:schemeClr val="bg1"/>
                </a:solidFill>
                <a:latin typeface="Gotham Light" pitchFamily="50" charset="0"/>
                <a:cs typeface="Gotham Light" pitchFamily="50" charset="0"/>
              </a:rPr>
              <a:t>I/F</a:t>
            </a:r>
          </a:p>
        </p:txBody>
      </p:sp>
      <p:sp>
        <p:nvSpPr>
          <p:cNvPr id="24" name="Rectangle 23"/>
          <p:cNvSpPr/>
          <p:nvPr/>
        </p:nvSpPr>
        <p:spPr>
          <a:xfrm>
            <a:off x="1805552" y="2211817"/>
            <a:ext cx="447558" cy="230832"/>
          </a:xfrm>
          <a:prstGeom prst="rect">
            <a:avLst/>
          </a:prstGeom>
          <a:solidFill>
            <a:schemeClr val="bg1"/>
          </a:solidFill>
        </p:spPr>
        <p:txBody>
          <a:bodyPr wrap="none">
            <a:spAutoFit/>
          </a:bodyPr>
          <a:lstStyle/>
          <a:p>
            <a:pPr algn="ctr"/>
            <a:r>
              <a:rPr lang="en-US" sz="900" dirty="0">
                <a:solidFill>
                  <a:schemeClr val="tx2"/>
                </a:solidFill>
                <a:latin typeface="Gotham Light" pitchFamily="50" charset="0"/>
                <a:cs typeface="Gotham Light" pitchFamily="50" charset="0"/>
              </a:rPr>
              <a:t>AHB</a:t>
            </a:r>
          </a:p>
        </p:txBody>
      </p:sp>
      <p:sp>
        <p:nvSpPr>
          <p:cNvPr id="28" name="Rounded Rectangle 27"/>
          <p:cNvSpPr/>
          <p:nvPr/>
        </p:nvSpPr>
        <p:spPr>
          <a:xfrm>
            <a:off x="2605247" y="2453977"/>
            <a:ext cx="920542" cy="533528"/>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ARM®</a:t>
            </a:r>
          </a:p>
          <a:p>
            <a:pPr algn="ctr"/>
            <a:r>
              <a:rPr lang="en-US" sz="900" dirty="0">
                <a:solidFill>
                  <a:schemeClr val="bg1"/>
                </a:solidFill>
                <a:latin typeface="Gotham Light" pitchFamily="50" charset="0"/>
                <a:cs typeface="Gotham Light" pitchFamily="50" charset="0"/>
              </a:rPr>
              <a:t>Cortex-M4F</a:t>
            </a:r>
          </a:p>
        </p:txBody>
      </p:sp>
      <p:cxnSp>
        <p:nvCxnSpPr>
          <p:cNvPr id="29" name="Straight Arrow Connector 28"/>
          <p:cNvCxnSpPr/>
          <p:nvPr/>
        </p:nvCxnSpPr>
        <p:spPr>
          <a:xfrm flipV="1">
            <a:off x="2472719" y="2374894"/>
            <a:ext cx="10958" cy="1682135"/>
          </a:xfrm>
          <a:prstGeom prst="straightConnector1">
            <a:avLst/>
          </a:prstGeom>
          <a:ln w="9525">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rot="5400000">
            <a:off x="1823755" y="3089206"/>
            <a:ext cx="1285929" cy="230832"/>
          </a:xfrm>
          <a:prstGeom prst="rect">
            <a:avLst/>
          </a:prstGeom>
          <a:solidFill>
            <a:schemeClr val="bg1"/>
          </a:solidFill>
        </p:spPr>
        <p:txBody>
          <a:bodyPr wrap="none">
            <a:spAutoFit/>
          </a:bodyPr>
          <a:lstStyle/>
          <a:p>
            <a:pPr algn="ctr"/>
            <a:r>
              <a:rPr lang="en-US" sz="900" dirty="0">
                <a:solidFill>
                  <a:schemeClr val="tx2"/>
                </a:solidFill>
                <a:latin typeface="Gotham Light" pitchFamily="50" charset="0"/>
                <a:cs typeface="Gotham Light" pitchFamily="50" charset="0"/>
              </a:rPr>
              <a:t>APB/EasyDMA/PPI</a:t>
            </a:r>
          </a:p>
        </p:txBody>
      </p:sp>
      <p:sp>
        <p:nvSpPr>
          <p:cNvPr id="34" name="Rounded Rectangle 33"/>
          <p:cNvSpPr/>
          <p:nvPr/>
        </p:nvSpPr>
        <p:spPr>
          <a:xfrm>
            <a:off x="2599782" y="3460437"/>
            <a:ext cx="926006" cy="363202"/>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2.4GHz Radio </a:t>
            </a:r>
          </a:p>
          <a:p>
            <a:pPr algn="ctr"/>
            <a:r>
              <a:rPr lang="en-US" sz="900" dirty="0">
                <a:solidFill>
                  <a:schemeClr val="bg1"/>
                </a:solidFill>
                <a:latin typeface="Gotham Light" pitchFamily="50" charset="0"/>
                <a:cs typeface="Gotham Light" pitchFamily="50" charset="0"/>
              </a:rPr>
              <a:t>w/ Balun</a:t>
            </a:r>
          </a:p>
        </p:txBody>
      </p:sp>
      <p:sp>
        <p:nvSpPr>
          <p:cNvPr id="35" name="Rounded Rectangle 34"/>
          <p:cNvSpPr/>
          <p:nvPr/>
        </p:nvSpPr>
        <p:spPr>
          <a:xfrm>
            <a:off x="2606192" y="3036400"/>
            <a:ext cx="920542" cy="359123"/>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System Peripherals</a:t>
            </a:r>
          </a:p>
        </p:txBody>
      </p:sp>
      <p:sp>
        <p:nvSpPr>
          <p:cNvPr id="36" name="Rounded Rectangle 35"/>
          <p:cNvSpPr/>
          <p:nvPr/>
        </p:nvSpPr>
        <p:spPr>
          <a:xfrm>
            <a:off x="1406029" y="2453977"/>
            <a:ext cx="928408" cy="427217"/>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Power Management</a:t>
            </a:r>
          </a:p>
        </p:txBody>
      </p:sp>
      <p:sp>
        <p:nvSpPr>
          <p:cNvPr id="38" name="Rounded Rectangle 37"/>
          <p:cNvSpPr/>
          <p:nvPr/>
        </p:nvSpPr>
        <p:spPr>
          <a:xfrm>
            <a:off x="1705873" y="3344444"/>
            <a:ext cx="628564" cy="375127"/>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Digital</a:t>
            </a:r>
          </a:p>
          <a:p>
            <a:pPr algn="ctr"/>
            <a:r>
              <a:rPr lang="en-US" sz="900" dirty="0">
                <a:solidFill>
                  <a:schemeClr val="bg1"/>
                </a:solidFill>
                <a:latin typeface="Gotham Light" pitchFamily="50" charset="0"/>
                <a:cs typeface="Gotham Light" pitchFamily="50" charset="0"/>
              </a:rPr>
              <a:t>I/F</a:t>
            </a:r>
          </a:p>
        </p:txBody>
      </p:sp>
      <p:sp>
        <p:nvSpPr>
          <p:cNvPr id="39" name="Rounded Rectangle 38"/>
          <p:cNvSpPr/>
          <p:nvPr/>
        </p:nvSpPr>
        <p:spPr>
          <a:xfrm>
            <a:off x="1705873" y="3775236"/>
            <a:ext cx="637122" cy="350368"/>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NFC</a:t>
            </a:r>
          </a:p>
        </p:txBody>
      </p:sp>
      <p:sp>
        <p:nvSpPr>
          <p:cNvPr id="41" name="Rounded Rectangle 40"/>
          <p:cNvSpPr/>
          <p:nvPr/>
        </p:nvSpPr>
        <p:spPr>
          <a:xfrm>
            <a:off x="1271798" y="1731725"/>
            <a:ext cx="2344114" cy="2461021"/>
          </a:xfrm>
          <a:prstGeom prst="roundRect">
            <a:avLst>
              <a:gd name="adj" fmla="val 4803"/>
            </a:avLst>
          </a:prstGeom>
          <a:noFill/>
          <a:ln w="9525">
            <a:solidFill>
              <a:schemeClr val="tx2"/>
            </a:solidFill>
            <a:prstDash val="sysDot"/>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chemeClr val="tx2"/>
              </a:solidFill>
              <a:latin typeface="Gotham Light" pitchFamily="50" charset="0"/>
              <a:cs typeface="Gotham Light" pitchFamily="50" charset="0"/>
            </a:endParaRPr>
          </a:p>
        </p:txBody>
      </p:sp>
      <p:sp>
        <p:nvSpPr>
          <p:cNvPr id="42" name="Rectangle 41"/>
          <p:cNvSpPr/>
          <p:nvPr/>
        </p:nvSpPr>
        <p:spPr>
          <a:xfrm>
            <a:off x="908094" y="3365135"/>
            <a:ext cx="482108" cy="230832"/>
          </a:xfrm>
          <a:prstGeom prst="rect">
            <a:avLst/>
          </a:prstGeom>
          <a:solidFill>
            <a:schemeClr val="bg1"/>
          </a:solidFill>
        </p:spPr>
        <p:txBody>
          <a:bodyPr wrap="square">
            <a:spAutoFit/>
          </a:bodyPr>
          <a:lstStyle/>
          <a:p>
            <a:pPr algn="r"/>
            <a:r>
              <a:rPr lang="en-US" sz="900" dirty="0">
                <a:solidFill>
                  <a:schemeClr val="tx2"/>
                </a:solidFill>
                <a:latin typeface="Gotham Light" pitchFamily="50" charset="0"/>
                <a:cs typeface="Gotham Light" pitchFamily="50" charset="0"/>
              </a:rPr>
              <a:t>GPIO</a:t>
            </a:r>
          </a:p>
        </p:txBody>
      </p:sp>
      <p:sp>
        <p:nvSpPr>
          <p:cNvPr id="43" name="Rectangle 42"/>
          <p:cNvSpPr/>
          <p:nvPr/>
        </p:nvSpPr>
        <p:spPr>
          <a:xfrm>
            <a:off x="908094" y="2558890"/>
            <a:ext cx="486433" cy="230832"/>
          </a:xfrm>
          <a:prstGeom prst="rect">
            <a:avLst/>
          </a:prstGeom>
          <a:solidFill>
            <a:schemeClr val="bg1"/>
          </a:solidFill>
        </p:spPr>
        <p:txBody>
          <a:bodyPr wrap="square">
            <a:spAutoFit/>
          </a:bodyPr>
          <a:lstStyle/>
          <a:p>
            <a:pPr algn="r"/>
            <a:r>
              <a:rPr lang="en-US" sz="900" dirty="0">
                <a:solidFill>
                  <a:schemeClr val="tx2"/>
                </a:solidFill>
                <a:latin typeface="Gotham Light" pitchFamily="50" charset="0"/>
                <a:cs typeface="Gotham Light" pitchFamily="50" charset="0"/>
              </a:rPr>
              <a:t>VDD</a:t>
            </a:r>
          </a:p>
        </p:txBody>
      </p:sp>
      <p:sp>
        <p:nvSpPr>
          <p:cNvPr id="44" name="Rectangle 43"/>
          <p:cNvSpPr/>
          <p:nvPr/>
        </p:nvSpPr>
        <p:spPr>
          <a:xfrm>
            <a:off x="850116" y="3748170"/>
            <a:ext cx="548627" cy="369332"/>
          </a:xfrm>
          <a:prstGeom prst="rect">
            <a:avLst/>
          </a:prstGeom>
          <a:solidFill>
            <a:schemeClr val="bg1"/>
          </a:solidFill>
        </p:spPr>
        <p:txBody>
          <a:bodyPr wrap="square">
            <a:spAutoFit/>
          </a:bodyPr>
          <a:lstStyle/>
          <a:p>
            <a:pPr algn="ctr"/>
            <a:r>
              <a:rPr lang="en-US" sz="900" dirty="0">
                <a:solidFill>
                  <a:schemeClr val="tx2"/>
                </a:solidFill>
                <a:latin typeface="Gotham Light" pitchFamily="50" charset="0"/>
                <a:cs typeface="Gotham Light" pitchFamily="50" charset="0"/>
              </a:rPr>
              <a:t>13MHz</a:t>
            </a:r>
          </a:p>
          <a:p>
            <a:pPr algn="ctr"/>
            <a:r>
              <a:rPr lang="en-US" sz="900" dirty="0">
                <a:solidFill>
                  <a:schemeClr val="tx2"/>
                </a:solidFill>
                <a:latin typeface="Gotham Light" pitchFamily="50" charset="0"/>
                <a:cs typeface="Gotham Light" pitchFamily="50" charset="0"/>
              </a:rPr>
              <a:t>ANT</a:t>
            </a:r>
          </a:p>
        </p:txBody>
      </p:sp>
      <p:sp>
        <p:nvSpPr>
          <p:cNvPr id="45" name="Rectangle 44"/>
          <p:cNvSpPr/>
          <p:nvPr/>
        </p:nvSpPr>
        <p:spPr>
          <a:xfrm>
            <a:off x="3542542" y="3432505"/>
            <a:ext cx="780869" cy="507831"/>
          </a:xfrm>
          <a:prstGeom prst="rect">
            <a:avLst/>
          </a:prstGeom>
          <a:solidFill>
            <a:srgbClr val="FFFFFF"/>
          </a:solidFill>
        </p:spPr>
        <p:txBody>
          <a:bodyPr wrap="square">
            <a:spAutoFit/>
          </a:bodyPr>
          <a:lstStyle/>
          <a:p>
            <a:r>
              <a:rPr lang="en-US" sz="900" dirty="0">
                <a:solidFill>
                  <a:schemeClr val="tx2"/>
                </a:solidFill>
                <a:latin typeface="Gotham Light" pitchFamily="50" charset="0"/>
                <a:cs typeface="Gotham Light" pitchFamily="50" charset="0"/>
              </a:rPr>
              <a:t>BLE</a:t>
            </a:r>
          </a:p>
          <a:p>
            <a:r>
              <a:rPr lang="en-US" sz="900" dirty="0">
                <a:solidFill>
                  <a:schemeClr val="tx2"/>
                </a:solidFill>
                <a:latin typeface="Gotham Light" pitchFamily="50" charset="0"/>
                <a:cs typeface="Gotham Light" pitchFamily="50" charset="0"/>
              </a:rPr>
              <a:t>ANT</a:t>
            </a:r>
          </a:p>
          <a:p>
            <a:r>
              <a:rPr lang="en-US" sz="900" dirty="0">
                <a:solidFill>
                  <a:schemeClr val="tx2"/>
                </a:solidFill>
                <a:latin typeface="Gotham Light" pitchFamily="50" charset="0"/>
                <a:cs typeface="Gotham Light" pitchFamily="50" charset="0"/>
              </a:rPr>
              <a:t>2.4GHz</a:t>
            </a:r>
          </a:p>
        </p:txBody>
      </p:sp>
      <p:sp>
        <p:nvSpPr>
          <p:cNvPr id="46" name="Rectangle 45"/>
          <p:cNvSpPr/>
          <p:nvPr/>
        </p:nvSpPr>
        <p:spPr>
          <a:xfrm>
            <a:off x="3060406" y="4204129"/>
            <a:ext cx="797896" cy="369332"/>
          </a:xfrm>
          <a:prstGeom prst="rect">
            <a:avLst/>
          </a:prstGeom>
          <a:solidFill>
            <a:schemeClr val="bg1"/>
          </a:solidFill>
        </p:spPr>
        <p:txBody>
          <a:bodyPr wrap="square">
            <a:spAutoFit/>
          </a:bodyPr>
          <a:lstStyle/>
          <a:p>
            <a:pPr algn="ctr"/>
            <a:r>
              <a:rPr lang="en-US" sz="900">
                <a:solidFill>
                  <a:schemeClr val="tx2"/>
                </a:solidFill>
                <a:latin typeface="Gotham Light" pitchFamily="50" charset="0"/>
                <a:cs typeface="Gotham Light" pitchFamily="50" charset="0"/>
              </a:rPr>
              <a:t>32 MHz </a:t>
            </a:r>
            <a:r>
              <a:rPr lang="en-US" sz="900" dirty="0">
                <a:solidFill>
                  <a:schemeClr val="tx2"/>
                </a:solidFill>
                <a:latin typeface="Gotham Light" pitchFamily="50" charset="0"/>
                <a:cs typeface="Gotham Light" pitchFamily="50" charset="0"/>
              </a:rPr>
              <a:t>XTAL</a:t>
            </a:r>
          </a:p>
        </p:txBody>
      </p:sp>
      <p:sp>
        <p:nvSpPr>
          <p:cNvPr id="47" name="Rectangle 46"/>
          <p:cNvSpPr/>
          <p:nvPr/>
        </p:nvSpPr>
        <p:spPr>
          <a:xfrm>
            <a:off x="2416045" y="4188276"/>
            <a:ext cx="759583" cy="507831"/>
          </a:xfrm>
          <a:prstGeom prst="rect">
            <a:avLst/>
          </a:prstGeom>
          <a:solidFill>
            <a:schemeClr val="bg1"/>
          </a:solidFill>
        </p:spPr>
        <p:txBody>
          <a:bodyPr wrap="square">
            <a:spAutoFit/>
          </a:bodyPr>
          <a:lstStyle/>
          <a:p>
            <a:pPr algn="ctr"/>
            <a:r>
              <a:rPr lang="en-US" sz="900" dirty="0">
                <a:solidFill>
                  <a:schemeClr val="tx2"/>
                </a:solidFill>
                <a:latin typeface="Gotham Light" pitchFamily="50" charset="0"/>
                <a:cs typeface="Gotham Light" pitchFamily="50" charset="0"/>
              </a:rPr>
              <a:t>32kHz</a:t>
            </a:r>
          </a:p>
          <a:p>
            <a:pPr algn="ctr"/>
            <a:r>
              <a:rPr lang="en-US" sz="900" dirty="0">
                <a:solidFill>
                  <a:schemeClr val="tx2"/>
                </a:solidFill>
                <a:latin typeface="Gotham Light" pitchFamily="50" charset="0"/>
                <a:cs typeface="Gotham Light" pitchFamily="50" charset="0"/>
              </a:rPr>
              <a:t>XTAL (opt.)</a:t>
            </a:r>
          </a:p>
        </p:txBody>
      </p:sp>
    </p:spTree>
    <p:extLst>
      <p:ext uri="{BB962C8B-B14F-4D97-AF65-F5344CB8AC3E}">
        <p14:creationId xmlns:p14="http://schemas.microsoft.com/office/powerpoint/2010/main" val="2115825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nb-NO" sz="2625" dirty="0"/>
              <a:t>nRF52840 Introduction</a:t>
            </a:r>
          </a:p>
        </p:txBody>
      </p:sp>
      <p:sp>
        <p:nvSpPr>
          <p:cNvPr id="3" name="Subtitle 2"/>
          <p:cNvSpPr>
            <a:spLocks noGrp="1"/>
          </p:cNvSpPr>
          <p:nvPr>
            <p:ph type="subTitle" idx="1"/>
          </p:nvPr>
        </p:nvSpPr>
        <p:spPr/>
        <p:txBody>
          <a:bodyPr/>
          <a:lstStyle/>
          <a:p>
            <a:endParaRPr lang="nb-NO" sz="1200" dirty="0"/>
          </a:p>
        </p:txBody>
      </p:sp>
      <p:sp>
        <p:nvSpPr>
          <p:cNvPr id="4" name="Text Placeholder 3"/>
          <p:cNvSpPr>
            <a:spLocks noGrp="1"/>
          </p:cNvSpPr>
          <p:nvPr>
            <p:ph type="body" sz="quarter" idx="10"/>
          </p:nvPr>
        </p:nvSpPr>
        <p:spPr>
          <a:xfrm>
            <a:off x="6192842" y="3683280"/>
            <a:ext cx="2339975" cy="1014226"/>
          </a:xfrm>
        </p:spPr>
        <p:txBody>
          <a:bodyPr/>
          <a:lstStyle/>
          <a:p>
            <a:r>
              <a:rPr lang="nb-NO" dirty="0"/>
              <a:t>Edvin Holmseth</a:t>
            </a:r>
          </a:p>
          <a:p>
            <a:r>
              <a:rPr lang="nb-NO" dirty="0"/>
              <a:t>NTNU Gløshaugen</a:t>
            </a:r>
          </a:p>
          <a:p>
            <a:r>
              <a:rPr lang="nb-NO"/>
              <a:t>November 2019</a:t>
            </a:r>
            <a:endParaRPr lang="nb-NO" dirty="0"/>
          </a:p>
        </p:txBody>
      </p:sp>
      <p:sp>
        <p:nvSpPr>
          <p:cNvPr id="5" name="Picture Placeholder 4"/>
          <p:cNvSpPr>
            <a:spLocks noGrp="1"/>
          </p:cNvSpPr>
          <p:nvPr>
            <p:ph type="pic" sz="quarter" idx="11"/>
          </p:nvPr>
        </p:nvSpPr>
        <p:spPr/>
      </p:sp>
      <p:pic>
        <p:nvPicPr>
          <p:cNvPr id="9" name="Picture Placeholder 5"/>
          <p:cNvPicPr>
            <a:picLocks noChangeAspect="1"/>
          </p:cNvPicPr>
          <p:nvPr/>
        </p:nvPicPr>
        <p:blipFill>
          <a:blip r:embed="rId3">
            <a:extLst>
              <a:ext uri="{28A0092B-C50C-407E-A947-70E740481C1C}">
                <a14:useLocalDpi xmlns:a14="http://schemas.microsoft.com/office/drawing/2010/main" val="0"/>
              </a:ext>
            </a:extLst>
          </a:blip>
          <a:srcRect t="1654" b="1654"/>
          <a:stretch>
            <a:fillRect/>
          </a:stretch>
        </p:blipFill>
        <p:spPr bwMode="auto">
          <a:xfrm>
            <a:off x="0" y="0"/>
            <a:ext cx="9144000" cy="2607729"/>
          </a:xfrm>
          <a:prstGeom prst="rect">
            <a:avLst/>
          </a:prstGeom>
          <a:noFill/>
          <a:ln w="9525">
            <a:noFill/>
            <a:miter lim="800000"/>
            <a:headEnd/>
            <a:tailEnd/>
          </a:ln>
        </p:spPr>
      </p:pic>
    </p:spTree>
    <p:extLst>
      <p:ext uri="{BB962C8B-B14F-4D97-AF65-F5344CB8AC3E}">
        <p14:creationId xmlns:p14="http://schemas.microsoft.com/office/powerpoint/2010/main" val="2380581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nb-NO" sz="2625" dirty="0"/>
              <a:t>Microcontroller Introduction</a:t>
            </a:r>
          </a:p>
        </p:txBody>
      </p:sp>
      <p:sp>
        <p:nvSpPr>
          <p:cNvPr id="3" name="Subtitle 2"/>
          <p:cNvSpPr>
            <a:spLocks noGrp="1"/>
          </p:cNvSpPr>
          <p:nvPr>
            <p:ph type="subTitle" idx="1"/>
          </p:nvPr>
        </p:nvSpPr>
        <p:spPr/>
        <p:txBody>
          <a:bodyPr/>
          <a:lstStyle/>
          <a:p>
            <a:br>
              <a:rPr lang="nb-NO" sz="1200" dirty="0"/>
            </a:br>
            <a:r>
              <a:rPr lang="nb-NO" sz="1200" dirty="0"/>
              <a:t>A short introduction to the wonderful world of microcontrollers!</a:t>
            </a:r>
          </a:p>
        </p:txBody>
      </p:sp>
      <p:sp>
        <p:nvSpPr>
          <p:cNvPr id="4" name="Text Placeholder 3"/>
          <p:cNvSpPr>
            <a:spLocks noGrp="1"/>
          </p:cNvSpPr>
          <p:nvPr>
            <p:ph type="body" sz="quarter" idx="10"/>
          </p:nvPr>
        </p:nvSpPr>
        <p:spPr>
          <a:xfrm>
            <a:off x="6192842" y="3683280"/>
            <a:ext cx="2339975" cy="1014226"/>
          </a:xfrm>
        </p:spPr>
        <p:txBody>
          <a:bodyPr/>
          <a:lstStyle/>
          <a:p>
            <a:r>
              <a:rPr lang="nb-NO" dirty="0"/>
              <a:t>Bjørn Spockeli</a:t>
            </a:r>
          </a:p>
          <a:p>
            <a:r>
              <a:rPr lang="nb-NO" dirty="0"/>
              <a:t>NTNU 	</a:t>
            </a:r>
          </a:p>
          <a:p>
            <a:r>
              <a:rPr lang="nb-NO" dirty="0"/>
              <a:t>October 2018</a:t>
            </a:r>
          </a:p>
          <a:p>
            <a:endParaRPr lang="nb-NO"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600" y="-399962"/>
            <a:ext cx="4083242" cy="4083242"/>
          </a:xfrm>
          <a:prstGeom prst="rect">
            <a:avLst/>
          </a:prstGeom>
        </p:spPr>
      </p:pic>
    </p:spTree>
    <p:extLst>
      <p:ext uri="{BB962C8B-B14F-4D97-AF65-F5344CB8AC3E}">
        <p14:creationId xmlns:p14="http://schemas.microsoft.com/office/powerpoint/2010/main" val="532563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What is a microcontroller?</a:t>
            </a:r>
          </a:p>
        </p:txBody>
      </p:sp>
      <p:sp>
        <p:nvSpPr>
          <p:cNvPr id="3" name="Content Placeholder 2"/>
          <p:cNvSpPr>
            <a:spLocks noGrp="1"/>
          </p:cNvSpPr>
          <p:nvPr>
            <p:ph idx="1"/>
          </p:nvPr>
        </p:nvSpPr>
        <p:spPr>
          <a:xfrm>
            <a:off x="505568" y="1365311"/>
            <a:ext cx="5037103" cy="3374939"/>
          </a:xfrm>
        </p:spPr>
        <p:txBody>
          <a:bodyPr/>
          <a:lstStyle/>
          <a:p>
            <a:r>
              <a:rPr lang="en-US" i="1" dirty="0"/>
              <a:t>“A microcontroller is a self-contained system with peripherals, memory and a processor that can be used as an embedded system.”</a:t>
            </a:r>
          </a:p>
          <a:p>
            <a:pPr marL="342900" indent="-342900">
              <a:buFont typeface="Arial" panose="020B0604020202020204" pitchFamily="34" charset="0"/>
              <a:buChar char="•"/>
            </a:pPr>
            <a:r>
              <a:rPr lang="en-US" dirty="0"/>
              <a:t>Comes in many shapes and sizes</a:t>
            </a:r>
          </a:p>
          <a:p>
            <a:pPr marL="594900" lvl="1" indent="-342900">
              <a:buFont typeface="Arial" panose="020B0604020202020204" pitchFamily="34" charset="0"/>
              <a:buChar char="•"/>
            </a:pPr>
            <a:r>
              <a:rPr lang="en-US" i="1" dirty="0"/>
              <a:t>8-bit, e.g. AVR 328P</a:t>
            </a:r>
          </a:p>
          <a:p>
            <a:pPr marL="594900" lvl="1" indent="-342900">
              <a:buFont typeface="Arial" panose="020B0604020202020204" pitchFamily="34" charset="0"/>
              <a:buChar char="•"/>
            </a:pPr>
            <a:r>
              <a:rPr lang="en-US" i="1" dirty="0"/>
              <a:t>32-bit, e.g. STM32 (ARM Cortex M3)</a:t>
            </a:r>
            <a:endParaRPr lang="nb-NO" i="1" dirty="0"/>
          </a:p>
          <a:p>
            <a:endParaRPr lang="en-US" i="1" dirty="0"/>
          </a:p>
        </p:txBody>
      </p:sp>
      <p:pic>
        <p:nvPicPr>
          <p:cNvPr id="6" name="Content Placeholder 5"/>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5345723" y="3409157"/>
            <a:ext cx="1768140" cy="1467783"/>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63961">
            <a:off x="7216139" y="3162444"/>
            <a:ext cx="1740749" cy="1637887"/>
          </a:xfrm>
          <a:prstGeom prst="rect">
            <a:avLst/>
          </a:prstGeom>
        </p:spPr>
      </p:pic>
      <p:pic>
        <p:nvPicPr>
          <p:cNvPr id="4" name="Picture 3"/>
          <p:cNvPicPr>
            <a:picLocks noChangeAspect="1"/>
          </p:cNvPicPr>
          <p:nvPr/>
        </p:nvPicPr>
        <p:blipFill>
          <a:blip r:embed="rId5"/>
          <a:stretch>
            <a:fillRect/>
          </a:stretch>
        </p:blipFill>
        <p:spPr>
          <a:xfrm>
            <a:off x="5807469" y="672305"/>
            <a:ext cx="2612788" cy="2509232"/>
          </a:xfrm>
          <a:prstGeom prst="rect">
            <a:avLst/>
          </a:prstGeom>
        </p:spPr>
      </p:pic>
    </p:spTree>
    <p:extLst>
      <p:ext uri="{BB962C8B-B14F-4D97-AF65-F5344CB8AC3E}">
        <p14:creationId xmlns:p14="http://schemas.microsoft.com/office/powerpoint/2010/main" val="3304571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8-bit vs 32-bit? </a:t>
            </a:r>
          </a:p>
        </p:txBody>
      </p:sp>
      <p:sp>
        <p:nvSpPr>
          <p:cNvPr id="3" name="Content Placeholder 2"/>
          <p:cNvSpPr>
            <a:spLocks noGrp="1"/>
          </p:cNvSpPr>
          <p:nvPr>
            <p:ph idx="1"/>
          </p:nvPr>
        </p:nvSpPr>
        <p:spPr/>
        <p:txBody>
          <a:bodyPr/>
          <a:lstStyle/>
          <a:p>
            <a:r>
              <a:rPr lang="nb-NO" dirty="0"/>
              <a:t> </a:t>
            </a:r>
          </a:p>
        </p:txBody>
      </p:sp>
      <p:pic>
        <p:nvPicPr>
          <p:cNvPr id="5" name="Content Placeholder 4"/>
          <p:cNvPicPr>
            <a:picLocks noGrp="1" noChangeAspect="1"/>
          </p:cNvPicPr>
          <p:nvPr>
            <p:ph idx="12"/>
          </p:nvPr>
        </p:nvPicPr>
        <p:blipFill>
          <a:blip r:embed="rId3" cstate="print">
            <a:extLst>
              <a:ext uri="{28A0092B-C50C-407E-A947-70E740481C1C}">
                <a14:useLocalDpi xmlns:a14="http://schemas.microsoft.com/office/drawing/2010/main" val="0"/>
              </a:ext>
            </a:extLst>
          </a:blip>
          <a:stretch>
            <a:fillRect/>
          </a:stretch>
        </p:blipFill>
        <p:spPr>
          <a:xfrm>
            <a:off x="3917852" y="1211720"/>
            <a:ext cx="4734023" cy="3296248"/>
          </a:xfrm>
        </p:spPr>
      </p:pic>
      <p:pic>
        <p:nvPicPr>
          <p:cNvPr id="6"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38603" y="1387781"/>
            <a:ext cx="2005691" cy="1664981"/>
          </a:xfrm>
          <a:prstGeom prst="rect">
            <a:avLst/>
          </a:prstGeom>
          <a:noFill/>
          <a:ln w="9525">
            <a:noFill/>
            <a:miter lim="800000"/>
            <a:headEnd/>
            <a:tailEnd/>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63961">
            <a:off x="1171073" y="3162425"/>
            <a:ext cx="1740749" cy="1637887"/>
          </a:xfrm>
          <a:prstGeom prst="rect">
            <a:avLst/>
          </a:prstGeom>
        </p:spPr>
      </p:pic>
    </p:spTree>
    <p:extLst>
      <p:ext uri="{BB962C8B-B14F-4D97-AF65-F5344CB8AC3E}">
        <p14:creationId xmlns:p14="http://schemas.microsoft.com/office/powerpoint/2010/main" val="733547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Timers/Counters</a:t>
            </a:r>
          </a:p>
        </p:txBody>
      </p:sp>
      <p:sp>
        <p:nvSpPr>
          <p:cNvPr id="3" name="Content Placeholder 2"/>
          <p:cNvSpPr>
            <a:spLocks noGrp="1"/>
          </p:cNvSpPr>
          <p:nvPr>
            <p:ph idx="1"/>
          </p:nvPr>
        </p:nvSpPr>
        <p:spPr/>
        <p:txBody>
          <a:bodyPr>
            <a:normAutofit fontScale="62500" lnSpcReduction="20000"/>
          </a:bodyPr>
          <a:lstStyle/>
          <a:p>
            <a:pPr marL="342900" indent="-342900">
              <a:buFont typeface="Arial" panose="020B0604020202020204" pitchFamily="34" charset="0"/>
              <a:buChar char="•"/>
            </a:pPr>
            <a:r>
              <a:rPr lang="nb-NO" dirty="0"/>
              <a:t>Counts the clock cycles of the system clock</a:t>
            </a:r>
          </a:p>
          <a:p>
            <a:pPr marL="342900" indent="-342900">
              <a:buFont typeface="Arial" panose="020B0604020202020204" pitchFamily="34" charset="0"/>
              <a:buChar char="•"/>
            </a:pPr>
            <a:r>
              <a:rPr lang="nb-NO" dirty="0"/>
              <a:t>Comes in 8-bit, 16-bit, 24-bit or 32-bit configurations(usually configurable)</a:t>
            </a:r>
          </a:p>
          <a:p>
            <a:pPr marL="342900" indent="-342900">
              <a:buFont typeface="Arial" panose="020B0604020202020204" pitchFamily="34" charset="0"/>
              <a:buChar char="•"/>
            </a:pPr>
            <a:r>
              <a:rPr lang="nb-NO" dirty="0"/>
              <a:t>COUNTER register keeps track of the number of clock cycles</a:t>
            </a:r>
          </a:p>
          <a:p>
            <a:pPr marL="342900" indent="-342900">
              <a:buFont typeface="Arial" panose="020B0604020202020204" pitchFamily="34" charset="0"/>
              <a:buChar char="•"/>
            </a:pPr>
            <a:r>
              <a:rPr lang="nb-NO" dirty="0"/>
              <a:t>Compares Counter with Capture/Compare(CC) registers.</a:t>
            </a:r>
          </a:p>
          <a:p>
            <a:pPr marL="342900" indent="-342900">
              <a:buFont typeface="Arial" panose="020B0604020202020204" pitchFamily="34" charset="0"/>
              <a:buChar char="•"/>
            </a:pPr>
            <a:r>
              <a:rPr lang="nb-NO" dirty="0"/>
              <a:t>Prescaler determine how often the Counter is updated, e.g prescaler of 8 will result in the counter incrementing every 8th clock cycle</a:t>
            </a:r>
          </a:p>
          <a:p>
            <a:endParaRPr lang="nb-NO" dirty="0"/>
          </a:p>
        </p:txBody>
      </p:sp>
      <p:pic>
        <p:nvPicPr>
          <p:cNvPr id="5" name="Content Placeholder 4"/>
          <p:cNvPicPr>
            <a:picLocks noGrp="1" noChangeAspect="1"/>
          </p:cNvPicPr>
          <p:nvPr>
            <p:ph idx="12"/>
          </p:nvPr>
        </p:nvPicPr>
        <p:blipFill>
          <a:blip r:embed="rId3"/>
          <a:stretch>
            <a:fillRect/>
          </a:stretch>
        </p:blipFill>
        <p:spPr>
          <a:xfrm>
            <a:off x="4471988" y="1665655"/>
            <a:ext cx="4179887" cy="277421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269" y="1045153"/>
            <a:ext cx="2558122" cy="509545"/>
          </a:xfrm>
          <a:prstGeom prst="rect">
            <a:avLst/>
          </a:prstGeom>
        </p:spPr>
      </p:pic>
    </p:spTree>
    <p:extLst>
      <p:ext uri="{BB962C8B-B14F-4D97-AF65-F5344CB8AC3E}">
        <p14:creationId xmlns:p14="http://schemas.microsoft.com/office/powerpoint/2010/main" val="2426949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Analog-Digital Converter(ADC)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5568" y="1365311"/>
                <a:ext cx="4059398" cy="3374939"/>
              </a:xfrm>
            </p:spPr>
            <p:txBody>
              <a:bodyPr>
                <a:normAutofit fontScale="77500" lnSpcReduction="20000"/>
              </a:bodyPr>
              <a:lstStyle/>
              <a:p>
                <a:pPr marL="342900" indent="-342900">
                  <a:buFont typeface="Arial" panose="020B0604020202020204" pitchFamily="34" charset="0"/>
                  <a:buChar char="•"/>
                </a:pPr>
                <a:r>
                  <a:rPr lang="en-US" dirty="0"/>
                  <a:t>Converts an analog voltage on a pin to a digital number.</a:t>
                </a:r>
              </a:p>
              <a:p>
                <a:pPr marL="342900" indent="-342900">
                  <a:buFont typeface="Arial" panose="020B0604020202020204" pitchFamily="34" charset="0"/>
                  <a:buChar char="•"/>
                </a:pPr>
                <a:r>
                  <a:rPr lang="en-US" dirty="0" err="1"/>
                  <a:t>Ratiometric</a:t>
                </a:r>
                <a:r>
                  <a:rPr lang="en-US" dirty="0"/>
                  <a:t> value </a:t>
                </a:r>
              </a:p>
              <a:p>
                <a:pPr marL="342900"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nb-NO" b="0" i="1" smtClean="0">
                            <a:latin typeface="Cambria Math" panose="02040503050406030204" pitchFamily="18" charset="0"/>
                          </a:rPr>
                          <m:t>𝐴𝐷𝐶</m:t>
                        </m:r>
                        <m:r>
                          <a:rPr lang="nb-NO" b="0" i="1" smtClean="0">
                            <a:latin typeface="Cambria Math" panose="02040503050406030204" pitchFamily="18" charset="0"/>
                          </a:rPr>
                          <m:t> </m:t>
                        </m:r>
                        <m:r>
                          <a:rPr lang="nb-NO" b="0" i="1" smtClean="0">
                            <a:latin typeface="Cambria Math" panose="02040503050406030204" pitchFamily="18" charset="0"/>
                          </a:rPr>
                          <m:t>𝑅𝑒𝑠𝑜𝑙𝑢𝑡𝑖𝑜𝑛</m:t>
                        </m:r>
                        <m:r>
                          <a:rPr lang="nb-NO" b="0" i="1" smtClean="0">
                            <a:latin typeface="Cambria Math" panose="02040503050406030204" pitchFamily="18" charset="0"/>
                          </a:rPr>
                          <m:t> </m:t>
                        </m:r>
                      </m:num>
                      <m:den>
                        <m:r>
                          <a:rPr lang="nb-NO" b="0" i="1" smtClean="0">
                            <a:latin typeface="Cambria Math" panose="02040503050406030204" pitchFamily="18" charset="0"/>
                          </a:rPr>
                          <m:t>𝑅𝑒𝑓𝑒𝑟𝑒𝑛𝑐𝑒</m:t>
                        </m:r>
                        <m:r>
                          <a:rPr lang="nb-NO" b="0" i="1" smtClean="0">
                            <a:latin typeface="Cambria Math" panose="02040503050406030204" pitchFamily="18" charset="0"/>
                          </a:rPr>
                          <m:t> </m:t>
                        </m:r>
                        <m:r>
                          <a:rPr lang="nb-NO" b="0" i="1" smtClean="0">
                            <a:latin typeface="Cambria Math" panose="02040503050406030204" pitchFamily="18" charset="0"/>
                          </a:rPr>
                          <m:t>𝑉𝑜𝑙𝑡𝑎𝑔𝑒</m:t>
                        </m:r>
                        <m:r>
                          <a:rPr lang="nb-NO" b="0" i="1" smtClean="0">
                            <a:latin typeface="Cambria Math" panose="02040503050406030204" pitchFamily="18" charset="0"/>
                          </a:rPr>
                          <m:t> × </m:t>
                        </m:r>
                        <m:r>
                          <a:rPr lang="nb-NO" b="0" i="1" smtClean="0">
                            <a:latin typeface="Cambria Math" panose="02040503050406030204" pitchFamily="18" charset="0"/>
                            <a:ea typeface="Cambria Math" panose="02040503050406030204" pitchFamily="18" charset="0"/>
                          </a:rPr>
                          <m:t>𝐴𝐷𝐶</m:t>
                        </m:r>
                        <m:r>
                          <a:rPr lang="nb-NO" b="0" i="1" smtClean="0">
                            <a:latin typeface="Cambria Math" panose="02040503050406030204" pitchFamily="18" charset="0"/>
                            <a:ea typeface="Cambria Math" panose="02040503050406030204" pitchFamily="18" charset="0"/>
                          </a:rPr>
                          <m:t> </m:t>
                        </m:r>
                        <m:r>
                          <a:rPr lang="nb-NO" b="0" i="1" smtClean="0">
                            <a:latin typeface="Cambria Math" panose="02040503050406030204" pitchFamily="18" charset="0"/>
                            <a:ea typeface="Cambria Math" panose="02040503050406030204" pitchFamily="18" charset="0"/>
                          </a:rPr>
                          <m:t>𝑣𝑎𝑙𝑢𝑒</m:t>
                        </m:r>
                      </m:den>
                    </m:f>
                    <m:r>
                      <a:rPr lang="en-US"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 </m:t>
                    </m:r>
                    <m:sSub>
                      <m:sSubPr>
                        <m:ctrlPr>
                          <a:rPr lang="nb-NO" b="0" i="1" smtClean="0">
                            <a:latin typeface="Cambria Math" panose="02040503050406030204" pitchFamily="18" charset="0"/>
                            <a:ea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𝑉</m:t>
                        </m:r>
                      </m:e>
                      <m:sub>
                        <m:r>
                          <a:rPr lang="nb-NO" b="0" i="1" smtClean="0">
                            <a:latin typeface="Cambria Math" panose="02040503050406030204" pitchFamily="18" charset="0"/>
                            <a:ea typeface="Cambria Math" panose="02040503050406030204" pitchFamily="18" charset="0"/>
                          </a:rPr>
                          <m:t>𝑚𝑒𝑎𝑠𝑢𝑟𝑒𝑑</m:t>
                        </m:r>
                      </m:sub>
                    </m:sSub>
                  </m:oMath>
                </a14:m>
                <a:endParaRPr lang="en-US" dirty="0"/>
              </a:p>
              <a:p>
                <a:pPr marL="342900" indent="-342900">
                  <a:buFont typeface="Arial" panose="020B0604020202020204" pitchFamily="34" charset="0"/>
                  <a:buChar char="•"/>
                </a:pPr>
                <a:r>
                  <a:rPr lang="en-US" dirty="0"/>
                  <a:t>Resolution:</a:t>
                </a:r>
              </a:p>
              <a:p>
                <a:pPr marL="594900" lvl="1" indent="-342900">
                  <a:buFont typeface="Arial" panose="020B0604020202020204" pitchFamily="34" charset="0"/>
                  <a:buChar char="•"/>
                </a:pPr>
                <a:r>
                  <a:rPr lang="en-US" dirty="0"/>
                  <a:t>8-bit: 256(2</a:t>
                </a:r>
                <a:r>
                  <a:rPr lang="en-US" baseline="30000" dirty="0"/>
                  <a:t>8</a:t>
                </a:r>
                <a:r>
                  <a:rPr lang="en-US" dirty="0"/>
                  <a:t>) discrete levels</a:t>
                </a:r>
              </a:p>
              <a:p>
                <a:pPr marL="594900" lvl="1" indent="-342900">
                  <a:buFont typeface="Arial" panose="020B0604020202020204" pitchFamily="34" charset="0"/>
                  <a:buChar char="•"/>
                </a:pPr>
                <a:r>
                  <a:rPr lang="en-US" dirty="0"/>
                  <a:t>10-bit: 1,024 (2</a:t>
                </a:r>
                <a:r>
                  <a:rPr lang="en-US" baseline="30000" dirty="0"/>
                  <a:t>10</a:t>
                </a:r>
                <a:r>
                  <a:rPr lang="en-US" dirty="0"/>
                  <a:t>) discrete levels</a:t>
                </a:r>
              </a:p>
              <a:p>
                <a:pPr marL="594900" lvl="1" indent="-342900">
                  <a:buFont typeface="Arial" panose="020B0604020202020204" pitchFamily="34" charset="0"/>
                  <a:buChar char="•"/>
                </a:pPr>
                <a:r>
                  <a:rPr lang="en-US" dirty="0"/>
                  <a:t>16-bit:</a:t>
                </a:r>
                <a:r>
                  <a:rPr lang="nb-NO" dirty="0"/>
                  <a:t> 65,536</a:t>
                </a:r>
                <a:r>
                  <a:rPr lang="en-US" dirty="0"/>
                  <a:t> (</a:t>
                </a:r>
                <a:r>
                  <a:rPr lang="nb-NO" dirty="0"/>
                  <a:t>2</a:t>
                </a:r>
                <a:r>
                  <a:rPr lang="nb-NO" baseline="30000" dirty="0"/>
                  <a:t>16</a:t>
                </a:r>
                <a:r>
                  <a:rPr lang="en-US" dirty="0"/>
                  <a:t>) discrete levels</a:t>
                </a:r>
              </a:p>
              <a:p>
                <a:pPr marL="342900" indent="-342900">
                  <a:buFont typeface="Arial" panose="020B0604020202020204" pitchFamily="34" charset="0"/>
                  <a:buChar char="•"/>
                </a:pPr>
                <a:r>
                  <a:rPr lang="en-US" dirty="0"/>
                  <a:t>ADCs are fairly complex!</a:t>
                </a:r>
              </a:p>
              <a:p>
                <a:endParaRPr lang="nb-N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5568" y="1365311"/>
                <a:ext cx="4059398" cy="3374939"/>
              </a:xfrm>
              <a:blipFill>
                <a:blip r:embed="rId3"/>
                <a:stretch>
                  <a:fillRect l="-601" t="-1986"/>
                </a:stretch>
              </a:blipFill>
            </p:spPr>
            <p:txBody>
              <a:bodyPr/>
              <a:lstStyle/>
              <a:p>
                <a:r>
                  <a:rPr lang="nb-NO">
                    <a:noFill/>
                  </a:rPr>
                  <a:t> </a:t>
                </a:r>
              </a:p>
            </p:txBody>
          </p:sp>
        </mc:Fallback>
      </mc:AlternateContent>
      <p:pic>
        <p:nvPicPr>
          <p:cNvPr id="6" name="Content Placeholder 5"/>
          <p:cNvPicPr>
            <a:picLocks noGrp="1" noChangeAspect="1"/>
          </p:cNvPicPr>
          <p:nvPr>
            <p:ph idx="12"/>
          </p:nvPr>
        </p:nvPicPr>
        <p:blipFill>
          <a:blip r:embed="rId4">
            <a:extLst>
              <a:ext uri="{28A0092B-C50C-407E-A947-70E740481C1C}">
                <a14:useLocalDpi xmlns:a14="http://schemas.microsoft.com/office/drawing/2010/main" val="0"/>
              </a:ext>
            </a:extLst>
          </a:blip>
          <a:stretch>
            <a:fillRect/>
          </a:stretch>
        </p:blipFill>
        <p:spPr>
          <a:xfrm>
            <a:off x="4471988" y="1732034"/>
            <a:ext cx="4179887" cy="2641456"/>
          </a:xfrm>
        </p:spPr>
      </p:pic>
    </p:spTree>
    <p:extLst>
      <p:ext uri="{BB962C8B-B14F-4D97-AF65-F5344CB8AC3E}">
        <p14:creationId xmlns:p14="http://schemas.microsoft.com/office/powerpoint/2010/main" val="1731165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567" y="481048"/>
            <a:ext cx="8476655" cy="747573"/>
          </a:xfrm>
        </p:spPr>
        <p:txBody>
          <a:bodyPr/>
          <a:lstStyle/>
          <a:p>
            <a:r>
              <a:rPr lang="nb-NO" dirty="0"/>
              <a:t>General Purpose Input/Output(GPIO) pins</a:t>
            </a:r>
          </a:p>
        </p:txBody>
      </p:sp>
      <p:sp>
        <p:nvSpPr>
          <p:cNvPr id="3" name="Content Placeholder 2"/>
          <p:cNvSpPr>
            <a:spLocks noGrp="1"/>
          </p:cNvSpPr>
          <p:nvPr>
            <p:ph idx="1"/>
          </p:nvPr>
        </p:nvSpPr>
        <p:spPr/>
        <p:txBody>
          <a:bodyPr>
            <a:normAutofit fontScale="77500" lnSpcReduction="20000"/>
          </a:bodyPr>
          <a:lstStyle/>
          <a:p>
            <a:pPr marL="342900" indent="-342900">
              <a:buFont typeface="Arial" panose="020B0604020202020204" pitchFamily="34" charset="0"/>
              <a:buChar char="•"/>
            </a:pPr>
            <a:r>
              <a:rPr lang="nb-NO" dirty="0"/>
              <a:t>Generic pin </a:t>
            </a:r>
            <a:r>
              <a:rPr lang="en-US" dirty="0"/>
              <a:t>controllable by the user at run time.</a:t>
            </a:r>
          </a:p>
          <a:p>
            <a:pPr marL="342900" indent="-342900">
              <a:buFont typeface="Arial" panose="020B0604020202020204" pitchFamily="34" charset="0"/>
              <a:buChar char="•"/>
            </a:pPr>
            <a:r>
              <a:rPr lang="nb-NO" dirty="0"/>
              <a:t>Arranged in ports, pins per port is determined by architechture, e.g. 32-bit -&gt; 32 pins/port</a:t>
            </a:r>
            <a:endParaRPr lang="en-US" dirty="0"/>
          </a:p>
          <a:p>
            <a:pPr marL="342900" indent="-342900">
              <a:buFont typeface="Arial" panose="020B0604020202020204" pitchFamily="34" charset="0"/>
              <a:buChar char="•"/>
            </a:pPr>
            <a:r>
              <a:rPr lang="en-US" dirty="0"/>
              <a:t>Configurable parameters:</a:t>
            </a:r>
          </a:p>
          <a:p>
            <a:pPr marL="594900" lvl="1" indent="-342900">
              <a:buFont typeface="Arial" panose="020B0604020202020204" pitchFamily="34" charset="0"/>
              <a:buChar char="•"/>
            </a:pPr>
            <a:r>
              <a:rPr lang="en-US" dirty="0" err="1"/>
              <a:t>Input/Output</a:t>
            </a:r>
            <a:endParaRPr lang="en-US" dirty="0"/>
          </a:p>
          <a:p>
            <a:pPr marL="594900" lvl="1" indent="-342900">
              <a:buFont typeface="Arial" panose="020B0604020202020204" pitchFamily="34" charset="0"/>
              <a:buChar char="•"/>
            </a:pPr>
            <a:r>
              <a:rPr lang="en-US" dirty="0"/>
              <a:t>Digital/Analog</a:t>
            </a:r>
          </a:p>
          <a:p>
            <a:pPr marL="594900" lvl="1" indent="-342900">
              <a:buFont typeface="Arial" panose="020B0604020202020204" pitchFamily="34" charset="0"/>
              <a:buChar char="•"/>
            </a:pPr>
            <a:r>
              <a:rPr lang="nb-NO" dirty="0"/>
              <a:t>Internal pull-up and/or pull-down resistor</a:t>
            </a:r>
          </a:p>
          <a:p>
            <a:pPr marL="594900" lvl="1" indent="-342900">
              <a:buFont typeface="Arial" panose="020B0604020202020204" pitchFamily="34" charset="0"/>
              <a:buChar char="•"/>
            </a:pPr>
            <a:r>
              <a:rPr lang="en-US" dirty="0"/>
              <a:t>Drive strength </a:t>
            </a:r>
            <a:endParaRPr lang="nb-NO" dirty="0"/>
          </a:p>
        </p:txBody>
      </p:sp>
      <p:pic>
        <p:nvPicPr>
          <p:cNvPr id="7" name="Content Placeholder 6"/>
          <p:cNvPicPr>
            <a:picLocks noGrp="1" noChangeAspect="1"/>
          </p:cNvPicPr>
          <p:nvPr>
            <p:ph idx="12"/>
          </p:nvPr>
        </p:nvPicPr>
        <p:blipFill>
          <a:blip r:embed="rId3" cstate="print">
            <a:extLst>
              <a:ext uri="{28A0092B-C50C-407E-A947-70E740481C1C}">
                <a14:useLocalDpi xmlns:a14="http://schemas.microsoft.com/office/drawing/2010/main" val="0"/>
              </a:ext>
            </a:extLst>
          </a:blip>
          <a:stretch>
            <a:fillRect/>
          </a:stretch>
        </p:blipFill>
        <p:spPr>
          <a:xfrm>
            <a:off x="4471988" y="1415001"/>
            <a:ext cx="4179887" cy="3275523"/>
          </a:xfrm>
        </p:spPr>
      </p:pic>
    </p:spTree>
    <p:extLst>
      <p:ext uri="{BB962C8B-B14F-4D97-AF65-F5344CB8AC3E}">
        <p14:creationId xmlns:p14="http://schemas.microsoft.com/office/powerpoint/2010/main" val="1807861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567" y="481048"/>
            <a:ext cx="8476655" cy="747573"/>
          </a:xfrm>
        </p:spPr>
        <p:txBody>
          <a:bodyPr/>
          <a:lstStyle/>
          <a:p>
            <a:r>
              <a:rPr lang="nb-NO" dirty="0"/>
              <a:t>General Purpose Input/Output(GPIO) pins</a:t>
            </a:r>
          </a:p>
        </p:txBody>
      </p:sp>
      <p:sp>
        <p:nvSpPr>
          <p:cNvPr id="3" name="Content Placeholder 2"/>
          <p:cNvSpPr>
            <a:spLocks noGrp="1"/>
          </p:cNvSpPr>
          <p:nvPr>
            <p:ph idx="1"/>
          </p:nvPr>
        </p:nvSpPr>
        <p:spPr/>
        <p:txBody>
          <a:bodyPr>
            <a:normAutofit fontScale="77500" lnSpcReduction="20000"/>
          </a:bodyPr>
          <a:lstStyle/>
          <a:p>
            <a:pPr marL="342900" indent="-342900">
              <a:buFont typeface="Arial" panose="020B0604020202020204" pitchFamily="34" charset="0"/>
              <a:buChar char="•"/>
            </a:pPr>
            <a:r>
              <a:rPr lang="nb-NO" dirty="0"/>
              <a:t>Generic pin </a:t>
            </a:r>
            <a:r>
              <a:rPr lang="en-US" dirty="0"/>
              <a:t>controllable by the user at run time.</a:t>
            </a:r>
          </a:p>
          <a:p>
            <a:pPr marL="342900" indent="-342900">
              <a:buFont typeface="Arial" panose="020B0604020202020204" pitchFamily="34" charset="0"/>
              <a:buChar char="•"/>
            </a:pPr>
            <a:r>
              <a:rPr lang="nb-NO" dirty="0"/>
              <a:t>Arranged in ports, pins per port is determined by architechture, e.g. 32-bit -&gt; 32 pins/port</a:t>
            </a:r>
            <a:endParaRPr lang="en-US" dirty="0"/>
          </a:p>
          <a:p>
            <a:pPr marL="342900" indent="-342900">
              <a:buFont typeface="Arial" panose="020B0604020202020204" pitchFamily="34" charset="0"/>
              <a:buChar char="•"/>
            </a:pPr>
            <a:r>
              <a:rPr lang="en-US" dirty="0"/>
              <a:t>Configurable parameters:</a:t>
            </a:r>
          </a:p>
          <a:p>
            <a:pPr marL="594900" lvl="1" indent="-342900">
              <a:buFont typeface="Arial" panose="020B0604020202020204" pitchFamily="34" charset="0"/>
              <a:buChar char="•"/>
            </a:pPr>
            <a:r>
              <a:rPr lang="en-US" dirty="0" err="1"/>
              <a:t>Input/Output</a:t>
            </a:r>
            <a:endParaRPr lang="en-US" dirty="0"/>
          </a:p>
          <a:p>
            <a:pPr marL="594900" lvl="1" indent="-342900">
              <a:buFont typeface="Arial" panose="020B0604020202020204" pitchFamily="34" charset="0"/>
              <a:buChar char="•"/>
            </a:pPr>
            <a:r>
              <a:rPr lang="en-US" dirty="0"/>
              <a:t>Digital/Analog</a:t>
            </a:r>
          </a:p>
          <a:p>
            <a:pPr marL="594900" lvl="1" indent="-342900">
              <a:buFont typeface="Arial" panose="020B0604020202020204" pitchFamily="34" charset="0"/>
              <a:buChar char="•"/>
            </a:pPr>
            <a:r>
              <a:rPr lang="nb-NO" dirty="0"/>
              <a:t>Internal pull-up and/or pull-down resistor</a:t>
            </a:r>
          </a:p>
          <a:p>
            <a:pPr marL="594900" lvl="1" indent="-342900">
              <a:buFont typeface="Arial" panose="020B0604020202020204" pitchFamily="34" charset="0"/>
              <a:buChar char="•"/>
            </a:pPr>
            <a:r>
              <a:rPr lang="en-US" dirty="0"/>
              <a:t>Drive strength </a:t>
            </a:r>
            <a:endParaRPr lang="nb-NO" dirty="0"/>
          </a:p>
        </p:txBody>
      </p:sp>
      <p:pic>
        <p:nvPicPr>
          <p:cNvPr id="11" name="Content Placeholder 10">
            <a:extLst>
              <a:ext uri="{FF2B5EF4-FFF2-40B4-BE49-F238E27FC236}">
                <a16:creationId xmlns:a16="http://schemas.microsoft.com/office/drawing/2014/main" id="{9D1BDC8A-C050-4C20-AEE3-94B386CEF1B9}"/>
              </a:ext>
            </a:extLst>
          </p:cNvPr>
          <p:cNvPicPr>
            <a:picLocks noGrp="1" noChangeAspect="1"/>
          </p:cNvPicPr>
          <p:nvPr>
            <p:ph idx="1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1464" y="1365250"/>
            <a:ext cx="3460934" cy="3375025"/>
          </a:xfrm>
        </p:spPr>
      </p:pic>
      <p:sp>
        <p:nvSpPr>
          <p:cNvPr id="9" name="AutoShape 4" descr="nRF52840 DK board (PCA10056) connectors">
            <a:extLst>
              <a:ext uri="{FF2B5EF4-FFF2-40B4-BE49-F238E27FC236}">
                <a16:creationId xmlns:a16="http://schemas.microsoft.com/office/drawing/2014/main" id="{2E781BA5-FF24-4D6E-BDE8-14437EDF675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58631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nb-NO" sz="2800" dirty="0"/>
              <a:t>Serial Communication </a:t>
            </a:r>
            <a:br>
              <a:rPr lang="nb-NO" dirty="0"/>
            </a:br>
            <a:r>
              <a:rPr lang="nb-NO" sz="2000" dirty="0"/>
              <a:t>Universal asynchrounous receiver/transmitter(UART)</a:t>
            </a:r>
          </a:p>
        </p:txBody>
      </p:sp>
      <p:sp>
        <p:nvSpPr>
          <p:cNvPr id="3" name="Content Placeholder 2"/>
          <p:cNvSpPr>
            <a:spLocks noGrp="1"/>
          </p:cNvSpPr>
          <p:nvPr>
            <p:ph idx="1"/>
          </p:nvPr>
        </p:nvSpPr>
        <p:spPr>
          <a:xfrm>
            <a:off x="505568" y="1365311"/>
            <a:ext cx="4586937" cy="3374939"/>
          </a:xfrm>
        </p:spPr>
        <p:txBody>
          <a:bodyPr>
            <a:normAutofit fontScale="77500" lnSpcReduction="20000"/>
          </a:bodyPr>
          <a:lstStyle/>
          <a:p>
            <a:pPr marL="342900" indent="-342900">
              <a:buFont typeface="Arial" panose="020B0604020202020204" pitchFamily="34" charset="0"/>
              <a:buChar char="•"/>
            </a:pPr>
            <a:r>
              <a:rPr lang="en-US" dirty="0"/>
              <a:t>Asynchronous = data is transfer without no clock signal.</a:t>
            </a:r>
          </a:p>
          <a:p>
            <a:pPr marL="342900" indent="-342900">
              <a:buFont typeface="Arial" panose="020B0604020202020204" pitchFamily="34" charset="0"/>
              <a:buChar char="•"/>
            </a:pPr>
            <a:r>
              <a:rPr lang="en-US" dirty="0"/>
              <a:t>Can be </a:t>
            </a:r>
            <a:r>
              <a:rPr lang="en-US" b="1" dirty="0"/>
              <a:t>simplex(1 line)</a:t>
            </a:r>
            <a:r>
              <a:rPr lang="en-US" dirty="0"/>
              <a:t>, </a:t>
            </a:r>
            <a:r>
              <a:rPr lang="nb-NO" b="1" dirty="0"/>
              <a:t>half-duplex(1/2 lines) or full-duplex(2 lines)</a:t>
            </a:r>
            <a:endParaRPr lang="en-US" dirty="0"/>
          </a:p>
          <a:p>
            <a:pPr marL="342900" indent="-342900">
              <a:buFont typeface="Arial" panose="020B0604020202020204" pitchFamily="34" charset="0"/>
              <a:buChar char="•"/>
            </a:pPr>
            <a:r>
              <a:rPr lang="en-US" dirty="0"/>
              <a:t>Data needs to be framed:</a:t>
            </a:r>
          </a:p>
          <a:p>
            <a:pPr marL="594900" lvl="1" indent="-342900">
              <a:buFont typeface="Arial" panose="020B0604020202020204" pitchFamily="34" charset="0"/>
              <a:buChar char="•"/>
            </a:pPr>
            <a:r>
              <a:rPr lang="en-US" dirty="0"/>
              <a:t>Data bits: Data that you want to sent</a:t>
            </a:r>
          </a:p>
          <a:p>
            <a:pPr marL="594900" lvl="1" indent="-342900">
              <a:buFont typeface="Arial" panose="020B0604020202020204" pitchFamily="34" charset="0"/>
              <a:buChar char="•"/>
            </a:pPr>
            <a:r>
              <a:rPr lang="en-US" dirty="0"/>
              <a:t>Synchronization bits: Start and stop bits</a:t>
            </a:r>
          </a:p>
          <a:p>
            <a:pPr marL="594900" lvl="1" indent="-342900">
              <a:buFont typeface="Arial" panose="020B0604020202020204" pitchFamily="34" charset="0"/>
              <a:buChar char="•"/>
            </a:pPr>
            <a:r>
              <a:rPr lang="en-US" dirty="0"/>
              <a:t>Parity bits: Used for error checking</a:t>
            </a:r>
          </a:p>
          <a:p>
            <a:pPr marL="342900" indent="-342900">
              <a:buFont typeface="Arial" panose="020B0604020202020204" pitchFamily="34" charset="0"/>
              <a:buChar char="•"/>
            </a:pPr>
            <a:r>
              <a:rPr lang="en-US" dirty="0"/>
              <a:t>Both sides must agree </a:t>
            </a:r>
            <a:r>
              <a:rPr lang="en-US" dirty="0" err="1"/>
              <a:t>Baudrate</a:t>
            </a:r>
            <a:r>
              <a:rPr lang="en-US" dirty="0"/>
              <a:t>: Transfer speed </a:t>
            </a:r>
          </a:p>
          <a:p>
            <a:pPr marL="342900" indent="-342900">
              <a:buFont typeface="Arial" panose="020B0604020202020204" pitchFamily="34" charset="0"/>
              <a:buChar char="•"/>
            </a:pPr>
            <a:endParaRPr lang="nb-NO" dirty="0"/>
          </a:p>
        </p:txBody>
      </p:sp>
      <p:pic>
        <p:nvPicPr>
          <p:cNvPr id="5" name="Content Placeholder 4"/>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5002214" y="1496151"/>
            <a:ext cx="3000444" cy="1342699"/>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7978" y="1496151"/>
            <a:ext cx="1285398" cy="77972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504" y="4238337"/>
            <a:ext cx="3860871" cy="50191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5385" y="3186600"/>
            <a:ext cx="3677991" cy="488647"/>
          </a:xfrm>
          <a:prstGeom prst="rect">
            <a:avLst/>
          </a:prstGeom>
        </p:spPr>
      </p:pic>
    </p:spTree>
    <p:extLst>
      <p:ext uri="{BB962C8B-B14F-4D97-AF65-F5344CB8AC3E}">
        <p14:creationId xmlns:p14="http://schemas.microsoft.com/office/powerpoint/2010/main" val="2810860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nb-NO" dirty="0"/>
              <a:t>Serial Communication </a:t>
            </a:r>
            <a:br>
              <a:rPr lang="nb-NO" dirty="0"/>
            </a:br>
            <a:r>
              <a:rPr lang="nb-NO" sz="2000" dirty="0"/>
              <a:t>Serial Peripheral Interface(SPI)</a:t>
            </a:r>
          </a:p>
        </p:txBody>
      </p:sp>
      <p:sp>
        <p:nvSpPr>
          <p:cNvPr id="13" name="Content Placeholder 12"/>
          <p:cNvSpPr>
            <a:spLocks noGrp="1"/>
          </p:cNvSpPr>
          <p:nvPr>
            <p:ph sz="quarter" idx="10"/>
          </p:nvPr>
        </p:nvSpPr>
        <p:spPr>
          <a:xfrm>
            <a:off x="611187" y="1239838"/>
            <a:ext cx="4614081" cy="3563937"/>
          </a:xfrm>
        </p:spPr>
        <p:txBody>
          <a:bodyPr/>
          <a:lstStyle/>
          <a:p>
            <a:r>
              <a:rPr lang="nb-NO" dirty="0"/>
              <a:t>Synchronous data transfer = clock signal</a:t>
            </a:r>
          </a:p>
          <a:p>
            <a:r>
              <a:rPr lang="nb-NO" dirty="0"/>
              <a:t>Uses four lines</a:t>
            </a:r>
          </a:p>
          <a:p>
            <a:pPr lvl="1"/>
            <a:r>
              <a:rPr lang="nb-NO" dirty="0"/>
              <a:t>SCK – Clock signal</a:t>
            </a:r>
          </a:p>
          <a:p>
            <a:pPr lvl="1"/>
            <a:r>
              <a:rPr lang="nb-NO" dirty="0"/>
              <a:t>MOSI(Master-Output, Slave-Input) </a:t>
            </a:r>
          </a:p>
          <a:p>
            <a:pPr lvl="1"/>
            <a:r>
              <a:rPr lang="nb-NO" dirty="0"/>
              <a:t>MISO(Master-Input, Slave-Output)</a:t>
            </a:r>
          </a:p>
          <a:p>
            <a:pPr lvl="1"/>
            <a:r>
              <a:rPr lang="nb-NO" dirty="0"/>
              <a:t>SS – Slave Select</a:t>
            </a:r>
          </a:p>
          <a:p>
            <a:r>
              <a:rPr lang="nb-NO" dirty="0"/>
              <a:t>Advantages</a:t>
            </a:r>
          </a:p>
          <a:p>
            <a:pPr lvl="1"/>
            <a:r>
              <a:rPr lang="en-US" dirty="0"/>
              <a:t>Full-duplex </a:t>
            </a:r>
          </a:p>
          <a:p>
            <a:pPr lvl="1"/>
            <a:r>
              <a:rPr lang="en-US" dirty="0"/>
              <a:t>Support clock rates upwards of 10MHz</a:t>
            </a:r>
          </a:p>
          <a:p>
            <a:pPr lvl="1"/>
            <a:r>
              <a:rPr lang="en-US" dirty="0"/>
              <a:t>Supports multiple slaves</a:t>
            </a:r>
          </a:p>
          <a:p>
            <a:r>
              <a:rPr lang="nb-NO" dirty="0"/>
              <a:t>Disadvantages</a:t>
            </a:r>
          </a:p>
          <a:p>
            <a:pPr lvl="1"/>
            <a:r>
              <a:rPr lang="nb-NO" dirty="0"/>
              <a:t>Uses minimum 4 lines.</a:t>
            </a:r>
          </a:p>
          <a:p>
            <a:pPr lvl="1"/>
            <a:r>
              <a:rPr lang="nb-NO" dirty="0"/>
              <a:t>Each slave needs a separate SS line</a:t>
            </a:r>
          </a:p>
          <a:p>
            <a:pPr lvl="1"/>
            <a:endParaRPr lang="nb-NO" dirty="0"/>
          </a:p>
        </p:txBody>
      </p:sp>
      <p:pic>
        <p:nvPicPr>
          <p:cNvPr id="15" name="Content Placeholder 5"/>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5225268" y="539671"/>
            <a:ext cx="3437767" cy="2922102"/>
          </a:xfrm>
        </p:spPr>
      </p:pic>
      <p:pic>
        <p:nvPicPr>
          <p:cNvPr id="17" name="Content Placeholder 11"/>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5317588" y="3498544"/>
            <a:ext cx="2933871" cy="1525612"/>
          </a:xfrm>
        </p:spPr>
      </p:pic>
    </p:spTree>
    <p:extLst>
      <p:ext uri="{BB962C8B-B14F-4D97-AF65-F5344CB8AC3E}">
        <p14:creationId xmlns:p14="http://schemas.microsoft.com/office/powerpoint/2010/main" val="492759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nRF52840 Overview</a:t>
            </a:r>
            <a:endParaRPr lang="en-US" sz="2800" dirty="0"/>
          </a:p>
        </p:txBody>
      </p:sp>
      <p:graphicFrame>
        <p:nvGraphicFramePr>
          <p:cNvPr id="9" name="Table Placeholder 8"/>
          <p:cNvGraphicFramePr>
            <a:graphicFrameLocks noGrp="1"/>
          </p:cNvGraphicFramePr>
          <p:nvPr>
            <p:ph type="tbl" sz="quarter" idx="10"/>
            <p:extLst>
              <p:ext uri="{D42A27DB-BD31-4B8C-83A1-F6EECF244321}">
                <p14:modId xmlns:p14="http://schemas.microsoft.com/office/powerpoint/2010/main" val="397473120"/>
              </p:ext>
            </p:extLst>
          </p:nvPr>
        </p:nvGraphicFramePr>
        <p:xfrm>
          <a:off x="496888" y="1671639"/>
          <a:ext cx="3765623" cy="3226326"/>
        </p:xfrm>
        <a:graphic>
          <a:graphicData uri="http://schemas.openxmlformats.org/drawingml/2006/table">
            <a:tbl>
              <a:tblPr firstRow="1" firstCol="1" bandRow="1">
                <a:tableStyleId>{5C22544A-7EE6-4342-B048-85BDC9FD1C3A}</a:tableStyleId>
              </a:tblPr>
              <a:tblGrid>
                <a:gridCol w="1261574">
                  <a:extLst>
                    <a:ext uri="{9D8B030D-6E8A-4147-A177-3AD203B41FA5}">
                      <a16:colId xmlns:a16="http://schemas.microsoft.com/office/drawing/2014/main" val="2434114639"/>
                    </a:ext>
                  </a:extLst>
                </a:gridCol>
                <a:gridCol w="2504049">
                  <a:extLst>
                    <a:ext uri="{9D8B030D-6E8A-4147-A177-3AD203B41FA5}">
                      <a16:colId xmlns:a16="http://schemas.microsoft.com/office/drawing/2014/main" val="1073894599"/>
                    </a:ext>
                  </a:extLst>
                </a:gridCol>
              </a:tblGrid>
              <a:tr h="783429">
                <a:tc>
                  <a:txBody>
                    <a:bodyPr/>
                    <a:lstStyle/>
                    <a:p>
                      <a:pPr algn="l">
                        <a:lnSpc>
                          <a:spcPct val="130000"/>
                        </a:lnSpc>
                      </a:pPr>
                      <a:r>
                        <a:rPr lang="en-US" sz="1100" b="0" noProof="0" dirty="0">
                          <a:solidFill>
                            <a:schemeClr val="tx2"/>
                          </a:solidFill>
                          <a:latin typeface="+mj-lt"/>
                        </a:rPr>
                        <a:t>Radio</a:t>
                      </a:r>
                    </a:p>
                  </a:txBody>
                  <a:tcPr>
                    <a:lnR w="3175" cap="flat" cmpd="sng" algn="ctr">
                      <a:noFill/>
                      <a:prstDash val="sys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tc>
                  <a:txBody>
                    <a:bodyPr/>
                    <a:lstStyle/>
                    <a:p>
                      <a:pPr marL="171450" indent="-171450" algn="l">
                        <a:lnSpc>
                          <a:spcPct val="130000"/>
                        </a:lnSpc>
                        <a:buClr>
                          <a:schemeClr val="accent1"/>
                        </a:buClr>
                        <a:buFont typeface="Wingdings" panose="05000000000000000000" pitchFamily="2" charset="2"/>
                        <a:buChar char="§"/>
                      </a:pPr>
                      <a:r>
                        <a:rPr lang="en-US" sz="1100" b="0" i="0" noProof="0" dirty="0">
                          <a:solidFill>
                            <a:schemeClr val="tx2"/>
                          </a:solidFill>
                          <a:latin typeface="Gotham Light" charset="0"/>
                          <a:ea typeface="Gotham Light" charset="0"/>
                          <a:cs typeface="Gotham Light" charset="0"/>
                        </a:rPr>
                        <a:t>BLE / ANT / 2.4</a:t>
                      </a:r>
                      <a:r>
                        <a:rPr lang="en-US" sz="1100" b="0" i="0" baseline="0" noProof="0" dirty="0">
                          <a:solidFill>
                            <a:schemeClr val="tx2"/>
                          </a:solidFill>
                          <a:latin typeface="Gotham Light" charset="0"/>
                          <a:ea typeface="Gotham Light" charset="0"/>
                          <a:cs typeface="Gotham Light" charset="0"/>
                        </a:rPr>
                        <a:t> GHz / IEEE 802.15.4</a:t>
                      </a:r>
                    </a:p>
                    <a:p>
                      <a:pPr marL="171450" lvl="0" indent="-171450" algn="l">
                        <a:lnSpc>
                          <a:spcPct val="130000"/>
                        </a:lnSpc>
                        <a:buClr>
                          <a:schemeClr val="accent1"/>
                        </a:buClr>
                        <a:buFont typeface="Wingdings" panose="05000000000000000000" pitchFamily="2" charset="2"/>
                        <a:buChar char="§"/>
                      </a:pPr>
                      <a:r>
                        <a:rPr lang="en-US" sz="1100" b="0" i="0" baseline="0" noProof="0" dirty="0">
                          <a:solidFill>
                            <a:schemeClr val="tx2"/>
                          </a:solidFill>
                          <a:latin typeface="Gotham Light" charset="0"/>
                          <a:ea typeface="Gotham Light" charset="0"/>
                          <a:cs typeface="Gotham Light" charset="0"/>
                        </a:rPr>
                        <a:t>2 </a:t>
                      </a:r>
                      <a:r>
                        <a:rPr lang="en-US" sz="1100" b="0" i="0" baseline="0" noProof="0" dirty="0" err="1">
                          <a:solidFill>
                            <a:schemeClr val="tx2"/>
                          </a:solidFill>
                          <a:latin typeface="Gotham Light" charset="0"/>
                          <a:ea typeface="Gotham Light" charset="0"/>
                          <a:cs typeface="Gotham Light" charset="0"/>
                        </a:rPr>
                        <a:t>Mbps</a:t>
                      </a:r>
                      <a:r>
                        <a:rPr lang="en-US" sz="1100" b="0" i="0" baseline="0" noProof="0" dirty="0">
                          <a:solidFill>
                            <a:schemeClr val="tx2"/>
                          </a:solidFill>
                          <a:latin typeface="Gotham Light" charset="0"/>
                          <a:ea typeface="Gotham Light" charset="0"/>
                          <a:cs typeface="Gotham Light" charset="0"/>
                        </a:rPr>
                        <a:t> / Long Range</a:t>
                      </a:r>
                    </a:p>
                    <a:p>
                      <a:pPr marL="171450" indent="-171450" algn="l">
                        <a:lnSpc>
                          <a:spcPct val="130000"/>
                        </a:lnSpc>
                        <a:buClr>
                          <a:schemeClr val="accent1"/>
                        </a:buClr>
                        <a:buFont typeface="Wingdings" panose="05000000000000000000" pitchFamily="2" charset="2"/>
                        <a:buChar char="§"/>
                      </a:pPr>
                      <a:r>
                        <a:rPr lang="en-US" sz="1100" b="0" i="0" baseline="0" noProof="0" dirty="0">
                          <a:solidFill>
                            <a:schemeClr val="tx2"/>
                          </a:solidFill>
                          <a:latin typeface="Gotham Light" charset="0"/>
                          <a:ea typeface="Gotham Light" charset="0"/>
                          <a:cs typeface="Gotham Light" charset="0"/>
                        </a:rPr>
                        <a:t>+8 dBm</a:t>
                      </a:r>
                    </a:p>
                  </a:txBody>
                  <a:tcPr>
                    <a:lnL w="3175" cap="flat" cmpd="sng" algn="ctr">
                      <a:noFill/>
                      <a:prstDash val="sysDot"/>
                      <a:round/>
                      <a:headEnd type="none" w="med" len="med"/>
                      <a:tailEnd type="none" w="med" len="med"/>
                    </a:lnL>
                    <a:lnR w="12700" cmpd="sng">
                      <a:noFill/>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1541686953"/>
                  </a:ext>
                </a:extLst>
              </a:tr>
              <a:tr h="731710">
                <a:tc>
                  <a:txBody>
                    <a:bodyPr/>
                    <a:lstStyle/>
                    <a:p>
                      <a:pPr algn="l">
                        <a:lnSpc>
                          <a:spcPct val="130000"/>
                        </a:lnSpc>
                      </a:pPr>
                      <a:r>
                        <a:rPr lang="en-US" sz="1100" b="0" noProof="0" dirty="0">
                          <a:solidFill>
                            <a:schemeClr val="tx2"/>
                          </a:solidFill>
                          <a:latin typeface="+mj-lt"/>
                        </a:rPr>
                        <a:t>Processor</a:t>
                      </a:r>
                    </a:p>
                  </a:txBody>
                  <a:tcPr>
                    <a:lnR w="3175" cap="flat" cmpd="sng" algn="ctr">
                      <a:noFill/>
                      <a:prstDash val="sys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tc>
                  <a:txBody>
                    <a:bodyPr/>
                    <a:lstStyle/>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Cortex M4F </a:t>
                      </a:r>
                    </a:p>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64 MHz</a:t>
                      </a:r>
                    </a:p>
                  </a:txBody>
                  <a:tcPr>
                    <a:lnL w="3175" cap="flat" cmpd="sng" algn="ctr">
                      <a:noFill/>
                      <a:prstDash val="sysDot"/>
                      <a:round/>
                      <a:headEnd type="none" w="med" len="med"/>
                      <a:tailEnd type="none" w="med" len="med"/>
                    </a:lnL>
                    <a:lnR w="12700" cmpd="sng">
                      <a:noFill/>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587483757"/>
                  </a:ext>
                </a:extLst>
              </a:tr>
              <a:tr h="771423">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100" b="0" kern="1200" noProof="0" dirty="0">
                          <a:solidFill>
                            <a:schemeClr val="tx2"/>
                          </a:solidFill>
                          <a:latin typeface="+mj-lt"/>
                          <a:ea typeface="+mn-ea"/>
                          <a:cs typeface="+mn-cs"/>
                        </a:rPr>
                        <a:t>Memory</a:t>
                      </a:r>
                    </a:p>
                  </a:txBody>
                  <a:tcPr>
                    <a:lnR w="3175" cap="flat" cmpd="sng" algn="ctr">
                      <a:noFill/>
                      <a:prstDash val="sys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tc>
                  <a:txBody>
                    <a:bodyPr/>
                    <a:lstStyle/>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1024 kB Flash w/cache</a:t>
                      </a:r>
                    </a:p>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256 kB RAM with </a:t>
                      </a:r>
                      <a:r>
                        <a:rPr lang="en-US" sz="1100" b="0" i="0" kern="1200" baseline="0" noProof="0" dirty="0" err="1">
                          <a:solidFill>
                            <a:schemeClr val="tx2"/>
                          </a:solidFill>
                          <a:latin typeface="Gotham Light" charset="0"/>
                          <a:ea typeface="Gotham Light" charset="0"/>
                          <a:cs typeface="Gotham Light" charset="0"/>
                        </a:rPr>
                        <a:t>EasyDMA</a:t>
                      </a:r>
                      <a:endParaRPr lang="en-US" sz="1100" b="0" i="0" kern="1200" baseline="0" noProof="0" dirty="0">
                        <a:solidFill>
                          <a:schemeClr val="tx2"/>
                        </a:solidFill>
                        <a:latin typeface="Gotham Light" charset="0"/>
                        <a:ea typeface="Gotham Light" charset="0"/>
                        <a:cs typeface="Gotham Light" charset="0"/>
                      </a:endParaRPr>
                    </a:p>
                  </a:txBody>
                  <a:tcPr>
                    <a:lnL w="3175" cap="flat" cmpd="sng" algn="ctr">
                      <a:noFill/>
                      <a:prstDash val="sysDot"/>
                      <a:round/>
                      <a:headEnd type="none" w="med" len="med"/>
                      <a:tailEnd type="none" w="med" len="med"/>
                    </a:lnL>
                    <a:lnR w="12700" cmpd="sng">
                      <a:noFill/>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3257491773"/>
                  </a:ext>
                </a:extLst>
              </a:tr>
              <a:tr h="78098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1100" b="0" kern="1200" noProof="0" dirty="0">
                          <a:solidFill>
                            <a:schemeClr val="tx2"/>
                          </a:solidFill>
                          <a:latin typeface="+mn-lt"/>
                          <a:ea typeface="+mn-ea"/>
                          <a:cs typeface="+mn-cs"/>
                        </a:rPr>
                        <a:t>Power management</a:t>
                      </a:r>
                    </a:p>
                    <a:p>
                      <a:pPr marL="0" marR="0" indent="0" algn="l" defTabSz="914400" rtl="0" eaLnBrk="1" fontAlgn="auto" latinLnBrk="0" hangingPunct="1">
                        <a:lnSpc>
                          <a:spcPct val="130000"/>
                        </a:lnSpc>
                        <a:spcBef>
                          <a:spcPts val="0"/>
                        </a:spcBef>
                        <a:spcAft>
                          <a:spcPts val="0"/>
                        </a:spcAft>
                        <a:buClrTx/>
                        <a:buSzTx/>
                        <a:buFontTx/>
                        <a:buNone/>
                        <a:tabLst/>
                        <a:defRPr/>
                      </a:pPr>
                      <a:endParaRPr lang="en-US" sz="1100" b="0" kern="1200" noProof="0" dirty="0">
                        <a:solidFill>
                          <a:schemeClr val="tx2"/>
                        </a:solidFill>
                        <a:latin typeface="+mj-lt"/>
                        <a:ea typeface="+mn-ea"/>
                        <a:cs typeface="+mn-cs"/>
                      </a:endParaRPr>
                    </a:p>
                  </a:txBody>
                  <a:tcPr>
                    <a:lnR w="3175" cap="flat" cmpd="sng" algn="ctr">
                      <a:noFill/>
                      <a:prstDash val="sys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tc>
                  <a:txBody>
                    <a:bodyPr/>
                    <a:lstStyle/>
                    <a:p>
                      <a:pPr marL="171450" indent="-171450" algn="l">
                        <a:lnSpc>
                          <a:spcPct val="130000"/>
                        </a:lnSpc>
                        <a:buClr>
                          <a:schemeClr val="accent1"/>
                        </a:buClr>
                        <a:buFont typeface="Wingdings" charset="2"/>
                        <a:buChar char="§"/>
                      </a:pPr>
                      <a:r>
                        <a:rPr lang="en-US" sz="1100" b="0" i="0" noProof="0" dirty="0">
                          <a:solidFill>
                            <a:schemeClr val="tx2"/>
                          </a:solidFill>
                          <a:latin typeface="Gotham Light" charset="0"/>
                          <a:ea typeface="Gotham Light" charset="0"/>
                          <a:cs typeface="Gotham Light" charset="0"/>
                        </a:rPr>
                        <a:t>1.7 to 5.5V supply voltage</a:t>
                      </a:r>
                    </a:p>
                    <a:p>
                      <a:pPr marL="171450" indent="-171450" algn="l">
                        <a:lnSpc>
                          <a:spcPct val="130000"/>
                        </a:lnSpc>
                        <a:buClr>
                          <a:schemeClr val="accent1"/>
                        </a:buClr>
                        <a:buFont typeface="Wingdings" charset="2"/>
                        <a:buChar char="§"/>
                      </a:pPr>
                      <a:r>
                        <a:rPr lang="en-US" sz="1100" b="0" i="0" noProof="0" dirty="0">
                          <a:solidFill>
                            <a:schemeClr val="tx2"/>
                          </a:solidFill>
                          <a:latin typeface="Gotham Light" charset="0"/>
                          <a:ea typeface="Gotham Light" charset="0"/>
                          <a:cs typeface="Gotham Light" charset="0"/>
                        </a:rPr>
                        <a:t>LDO</a:t>
                      </a:r>
                      <a:r>
                        <a:rPr lang="en-US" sz="1100" b="0" i="0" baseline="0" noProof="0" dirty="0">
                          <a:solidFill>
                            <a:schemeClr val="tx2"/>
                          </a:solidFill>
                          <a:latin typeface="Gotham Light" charset="0"/>
                          <a:ea typeface="Gotham Light" charset="0"/>
                          <a:cs typeface="Gotham Light" charset="0"/>
                        </a:rPr>
                        <a:t> and Buck DC/DC</a:t>
                      </a:r>
                    </a:p>
                  </a:txBody>
                  <a:tcPr>
                    <a:lnL w="3175" cap="flat" cmpd="sng" algn="ctr">
                      <a:noFill/>
                      <a:prstDash val="sysDot"/>
                      <a:round/>
                      <a:headEnd type="none" w="med" len="med"/>
                      <a:tailEnd type="none" w="med" len="med"/>
                    </a:lnL>
                    <a:lnR w="12700" cmpd="sng">
                      <a:noFill/>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599480232"/>
                  </a:ext>
                </a:extLst>
              </a:tr>
            </a:tbl>
          </a:graphicData>
        </a:graphic>
      </p:graphicFrame>
      <p:graphicFrame>
        <p:nvGraphicFramePr>
          <p:cNvPr id="5" name="Table Placeholder 8"/>
          <p:cNvGraphicFramePr>
            <a:graphicFrameLocks/>
          </p:cNvGraphicFramePr>
          <p:nvPr>
            <p:extLst>
              <p:ext uri="{D42A27DB-BD31-4B8C-83A1-F6EECF244321}">
                <p14:modId xmlns:p14="http://schemas.microsoft.com/office/powerpoint/2010/main" val="3938219350"/>
              </p:ext>
            </p:extLst>
          </p:nvPr>
        </p:nvGraphicFramePr>
        <p:xfrm>
          <a:off x="4365523" y="908751"/>
          <a:ext cx="4623619" cy="3980947"/>
        </p:xfrm>
        <a:graphic>
          <a:graphicData uri="http://schemas.openxmlformats.org/drawingml/2006/table">
            <a:tbl>
              <a:tblPr firstRow="1" firstCol="1" bandRow="1">
                <a:tableStyleId>{5C22544A-7EE6-4342-B048-85BDC9FD1C3A}</a:tableStyleId>
              </a:tblPr>
              <a:tblGrid>
                <a:gridCol w="1151447">
                  <a:extLst>
                    <a:ext uri="{9D8B030D-6E8A-4147-A177-3AD203B41FA5}">
                      <a16:colId xmlns:a16="http://schemas.microsoft.com/office/drawing/2014/main" val="2434114639"/>
                    </a:ext>
                  </a:extLst>
                </a:gridCol>
                <a:gridCol w="3472172">
                  <a:extLst>
                    <a:ext uri="{9D8B030D-6E8A-4147-A177-3AD203B41FA5}">
                      <a16:colId xmlns:a16="http://schemas.microsoft.com/office/drawing/2014/main" val="1073894599"/>
                    </a:ext>
                  </a:extLst>
                </a:gridCol>
              </a:tblGrid>
              <a:tr h="1842750">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100" b="0" kern="1200" noProof="0" dirty="0">
                          <a:solidFill>
                            <a:schemeClr val="tx2"/>
                          </a:solidFill>
                          <a:latin typeface="+mj-lt"/>
                          <a:ea typeface="+mn-ea"/>
                          <a:cs typeface="+mn-cs"/>
                        </a:rPr>
                        <a:t>Digital Interfaces</a:t>
                      </a:r>
                    </a:p>
                  </a:txBody>
                  <a:tcPr>
                    <a:lnR w="3175" cap="flat" cmpd="sng" algn="ctr">
                      <a:noFill/>
                      <a:prstDash val="sys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tc>
                  <a:txBody>
                    <a:bodyPr/>
                    <a:lstStyle/>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4x SPI Master or Slave</a:t>
                      </a:r>
                    </a:p>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2x TWI Master or Slave </a:t>
                      </a:r>
                    </a:p>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2x UART </a:t>
                      </a:r>
                    </a:p>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4x PWM</a:t>
                      </a:r>
                    </a:p>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QDEC</a:t>
                      </a:r>
                    </a:p>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PDM</a:t>
                      </a:r>
                    </a:p>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I2S</a:t>
                      </a:r>
                    </a:p>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NFC</a:t>
                      </a:r>
                    </a:p>
                    <a:p>
                      <a:pPr marL="171450" indent="-171450" algn="l">
                        <a:lnSpc>
                          <a:spcPct val="130000"/>
                        </a:lnSpc>
                        <a:buClr>
                          <a:schemeClr val="accent1"/>
                        </a:buClr>
                        <a:buFont typeface="Wingdings" panose="05000000000000000000" pitchFamily="2" charset="2"/>
                        <a:buChar char="§"/>
                      </a:pPr>
                      <a:r>
                        <a:rPr lang="nb-NO" sz="1100" b="0" i="0" kern="1200" baseline="0" noProof="0" dirty="0">
                          <a:solidFill>
                            <a:schemeClr val="tx2"/>
                          </a:solidFill>
                          <a:latin typeface="Gotham Light" charset="0"/>
                          <a:ea typeface="Gotham Light" charset="0"/>
                          <a:cs typeface="Gotham Light" charset="0"/>
                        </a:rPr>
                        <a:t>U</a:t>
                      </a:r>
                      <a:r>
                        <a:rPr lang="en-US" sz="1100" b="0" i="0" kern="1200" baseline="0" noProof="0" dirty="0">
                          <a:solidFill>
                            <a:schemeClr val="tx2"/>
                          </a:solidFill>
                          <a:latin typeface="Gotham Light" charset="0"/>
                          <a:ea typeface="Gotham Light" charset="0"/>
                          <a:cs typeface="Gotham Light" charset="0"/>
                        </a:rPr>
                        <a:t>SB</a:t>
                      </a:r>
                    </a:p>
                  </a:txBody>
                  <a:tcPr>
                    <a:lnL w="3175" cap="flat" cmpd="sng" algn="ctr">
                      <a:noFill/>
                      <a:prstDash val="sysDot"/>
                      <a:round/>
                      <a:headEnd type="none" w="med" len="med"/>
                      <a:tailEnd type="none" w="med" len="med"/>
                    </a:lnL>
                    <a:lnR w="12700" cmpd="sng">
                      <a:noFill/>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1541686953"/>
                  </a:ext>
                </a:extLst>
              </a:tr>
              <a:tr h="467721">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100" b="0" kern="1200" noProof="0" dirty="0">
                          <a:solidFill>
                            <a:schemeClr val="tx2"/>
                          </a:solidFill>
                          <a:latin typeface="+mj-lt"/>
                          <a:ea typeface="+mn-ea"/>
                          <a:cs typeface="+mn-cs"/>
                        </a:rPr>
                        <a:t>Analog interfaces</a:t>
                      </a:r>
                    </a:p>
                  </a:txBody>
                  <a:tcPr>
                    <a:lnR w="3175" cap="flat" cmpd="sng" algn="ctr">
                      <a:noFill/>
                      <a:prstDash val="sys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tc>
                  <a:txBody>
                    <a:bodyPr/>
                    <a:lstStyle/>
                    <a:p>
                      <a:pPr marL="171450" indent="-171450" algn="l">
                        <a:lnSpc>
                          <a:spcPct val="130000"/>
                        </a:lnSpc>
                        <a:buClr>
                          <a:schemeClr val="accent1"/>
                        </a:buClr>
                        <a:buFont typeface="Wingdings" panose="05000000000000000000" pitchFamily="2" charset="2"/>
                        <a:buChar char="§"/>
                      </a:pPr>
                      <a:r>
                        <a:rPr lang="en-US" sz="1100" b="0" i="0" baseline="0" dirty="0">
                          <a:latin typeface="+mj-lt"/>
                          <a:cs typeface="Gotham Light"/>
                        </a:rPr>
                        <a:t>8-channel 10/12-bit ADC</a:t>
                      </a:r>
                    </a:p>
                    <a:p>
                      <a:pPr marL="171450" indent="-171450" algn="l">
                        <a:lnSpc>
                          <a:spcPct val="130000"/>
                        </a:lnSpc>
                        <a:buClr>
                          <a:schemeClr val="accent1"/>
                        </a:buClr>
                        <a:buFont typeface="Wingdings" panose="05000000000000000000" pitchFamily="2" charset="2"/>
                        <a:buChar char="§"/>
                      </a:pPr>
                      <a:r>
                        <a:rPr lang="en-US" sz="1100" b="0" i="0" baseline="0" dirty="0">
                          <a:latin typeface="+mj-lt"/>
                          <a:cs typeface="Gotham Light"/>
                        </a:rPr>
                        <a:t>15-level LP Comparator</a:t>
                      </a:r>
                    </a:p>
                    <a:p>
                      <a:pPr marL="171450" indent="-171450" algn="l">
                        <a:lnSpc>
                          <a:spcPct val="130000"/>
                        </a:lnSpc>
                        <a:buClr>
                          <a:schemeClr val="accent1"/>
                        </a:buClr>
                        <a:buFont typeface="Wingdings" panose="05000000000000000000" pitchFamily="2" charset="2"/>
                        <a:buChar char="§"/>
                      </a:pPr>
                      <a:r>
                        <a:rPr lang="en-US" sz="1100" b="0" i="0" baseline="0" dirty="0">
                          <a:latin typeface="+mj-lt"/>
                          <a:cs typeface="Gotham Light"/>
                        </a:rPr>
                        <a:t>64-level GP Comparator</a:t>
                      </a:r>
                      <a:endParaRPr lang="en-US" sz="1100" b="0" i="0" kern="1200" baseline="0" noProof="0" dirty="0">
                        <a:solidFill>
                          <a:schemeClr val="tx2"/>
                        </a:solidFill>
                        <a:latin typeface="+mj-lt"/>
                        <a:ea typeface="Gotham Light" charset="0"/>
                        <a:cs typeface="Gotham Light" charset="0"/>
                      </a:endParaRPr>
                    </a:p>
                  </a:txBody>
                  <a:tcPr>
                    <a:lnL w="3175" cap="flat" cmpd="sng" algn="ctr">
                      <a:noFill/>
                      <a:prstDash val="sysDot"/>
                      <a:round/>
                      <a:headEnd type="none" w="med" len="med"/>
                      <a:tailEnd type="none" w="med" len="med"/>
                    </a:lnL>
                    <a:lnR w="12700" cmpd="sng">
                      <a:noFill/>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1922204406"/>
                  </a:ext>
                </a:extLst>
              </a:tr>
              <a:tr h="467721">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100" b="0" kern="1200" noProof="0" dirty="0">
                          <a:solidFill>
                            <a:schemeClr val="tx2"/>
                          </a:solidFill>
                          <a:latin typeface="+mj-lt"/>
                          <a:ea typeface="+mn-ea"/>
                          <a:cs typeface="+mn-cs"/>
                        </a:rPr>
                        <a:t>GPIO</a:t>
                      </a:r>
                    </a:p>
                  </a:txBody>
                  <a:tcPr>
                    <a:lnR w="3175" cap="flat" cmpd="sng" algn="ctr">
                      <a:noFill/>
                      <a:prstDash val="sys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tc>
                  <a:txBody>
                    <a:bodyPr/>
                    <a:lstStyle/>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48 pins</a:t>
                      </a:r>
                    </a:p>
                  </a:txBody>
                  <a:tcPr>
                    <a:lnL w="3175" cap="flat" cmpd="sng" algn="ctr">
                      <a:noFill/>
                      <a:prstDash val="sysDot"/>
                      <a:round/>
                      <a:headEnd type="none" w="med" len="med"/>
                      <a:tailEnd type="none" w="med" len="med"/>
                    </a:lnL>
                    <a:lnR w="12700" cmpd="sng">
                      <a:noFill/>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579831077"/>
                  </a:ext>
                </a:extLst>
              </a:tr>
              <a:tr h="757072">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1100" b="0" kern="1200" noProof="0" dirty="0">
                          <a:solidFill>
                            <a:schemeClr val="tx2"/>
                          </a:solidFill>
                          <a:latin typeface="+mn-lt"/>
                          <a:ea typeface="+mn-ea"/>
                          <a:cs typeface="+mn-cs"/>
                        </a:rPr>
                        <a:t>System </a:t>
                      </a:r>
                      <a:br>
                        <a:rPr lang="en-US" sz="1100" b="0" kern="1200" noProof="0" dirty="0">
                          <a:solidFill>
                            <a:schemeClr val="tx2"/>
                          </a:solidFill>
                          <a:latin typeface="+mn-lt"/>
                          <a:ea typeface="+mn-ea"/>
                          <a:cs typeface="+mn-cs"/>
                        </a:rPr>
                      </a:br>
                      <a:r>
                        <a:rPr lang="en-US" sz="1100" b="0" kern="1200" noProof="0" dirty="0">
                          <a:solidFill>
                            <a:schemeClr val="tx2"/>
                          </a:solidFill>
                          <a:latin typeface="+mn-lt"/>
                          <a:ea typeface="+mn-ea"/>
                          <a:cs typeface="+mn-cs"/>
                        </a:rPr>
                        <a:t>peripherals</a:t>
                      </a:r>
                    </a:p>
                    <a:p>
                      <a:pPr marL="0" marR="0" indent="0" algn="l" defTabSz="914400" rtl="0" eaLnBrk="1" fontAlgn="auto" latinLnBrk="0" hangingPunct="1">
                        <a:lnSpc>
                          <a:spcPct val="130000"/>
                        </a:lnSpc>
                        <a:spcBef>
                          <a:spcPts val="0"/>
                        </a:spcBef>
                        <a:spcAft>
                          <a:spcPts val="0"/>
                        </a:spcAft>
                        <a:buClrTx/>
                        <a:buSzTx/>
                        <a:buFontTx/>
                        <a:buNone/>
                        <a:tabLst/>
                        <a:defRPr/>
                      </a:pPr>
                      <a:endParaRPr lang="en-US" sz="1100" b="0" kern="1200" noProof="0" dirty="0">
                        <a:solidFill>
                          <a:schemeClr val="tx2"/>
                        </a:solidFill>
                        <a:latin typeface="+mj-lt"/>
                        <a:ea typeface="+mn-ea"/>
                        <a:cs typeface="+mn-cs"/>
                      </a:endParaRPr>
                    </a:p>
                  </a:txBody>
                  <a:tcPr>
                    <a:lnR w="3175" cap="flat" cmpd="sng" algn="ctr">
                      <a:noFill/>
                      <a:prstDash val="sys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tc>
                  <a:txBody>
                    <a:bodyPr/>
                    <a:lstStyle/>
                    <a:p>
                      <a:pPr marL="171450" indent="-171450" algn="l">
                        <a:lnSpc>
                          <a:spcPct val="130000"/>
                        </a:lnSpc>
                        <a:buClr>
                          <a:schemeClr val="accent1"/>
                        </a:buClr>
                        <a:buFont typeface="Wingdings" panose="05000000000000000000" pitchFamily="2" charset="2"/>
                        <a:buChar char="§"/>
                      </a:pPr>
                      <a:r>
                        <a:rPr lang="en-US" sz="1100" b="0" i="0" baseline="0" dirty="0">
                          <a:latin typeface="+mj-lt"/>
                          <a:cs typeface="Gotham Light"/>
                        </a:rPr>
                        <a:t>5 x 32-bit Timers (2 with 6 CC </a:t>
                      </a:r>
                      <a:r>
                        <a:rPr lang="en-US" sz="1100" b="0" i="0" baseline="0" dirty="0" err="1">
                          <a:latin typeface="+mj-lt"/>
                          <a:cs typeface="Gotham Light"/>
                        </a:rPr>
                        <a:t>Regs</a:t>
                      </a:r>
                      <a:r>
                        <a:rPr lang="en-US" sz="1100" b="0" i="0" baseline="0" dirty="0">
                          <a:latin typeface="+mj-lt"/>
                          <a:cs typeface="Gotham Light"/>
                        </a:rPr>
                        <a:t>)</a:t>
                      </a:r>
                    </a:p>
                    <a:p>
                      <a:pPr marL="171450" indent="-171450" algn="l">
                        <a:lnSpc>
                          <a:spcPct val="130000"/>
                        </a:lnSpc>
                        <a:buClr>
                          <a:schemeClr val="accent1"/>
                        </a:buClr>
                        <a:buFont typeface="Wingdings" panose="05000000000000000000" pitchFamily="2" charset="2"/>
                        <a:buChar char="§"/>
                      </a:pPr>
                      <a:r>
                        <a:rPr lang="en-US" sz="1100" b="0" i="0" baseline="0" dirty="0">
                          <a:latin typeface="+mj-lt"/>
                          <a:cs typeface="Gotham Light"/>
                        </a:rPr>
                        <a:t>3 x Real-Time Counters(RTC)</a:t>
                      </a:r>
                    </a:p>
                    <a:p>
                      <a:pPr marL="171450" indent="-171450" algn="l">
                        <a:lnSpc>
                          <a:spcPct val="130000"/>
                        </a:lnSpc>
                        <a:buClr>
                          <a:schemeClr val="accent1"/>
                        </a:buClr>
                        <a:buFont typeface="Wingdings" panose="05000000000000000000" pitchFamily="2" charset="2"/>
                        <a:buChar char="§"/>
                      </a:pPr>
                      <a:r>
                        <a:rPr lang="en-US" sz="1100" b="0" i="0" kern="1200" baseline="0" noProof="0" dirty="0">
                          <a:solidFill>
                            <a:schemeClr val="tx2"/>
                          </a:solidFill>
                          <a:latin typeface="Gotham Light" charset="0"/>
                          <a:ea typeface="Gotham Light" charset="0"/>
                          <a:cs typeface="Gotham Light" charset="0"/>
                        </a:rPr>
                        <a:t>Programmable Peripheral Interconnect(PPI)</a:t>
                      </a:r>
                    </a:p>
                  </a:txBody>
                  <a:tcPr>
                    <a:lnL w="3175" cap="flat" cmpd="sng" algn="ctr">
                      <a:noFill/>
                      <a:prstDash val="sysDot"/>
                      <a:round/>
                      <a:headEnd type="none" w="med" len="med"/>
                      <a:tailEnd type="none" w="med" len="med"/>
                    </a:lnL>
                    <a:lnR w="12700" cmpd="sng">
                      <a:noFill/>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3630201714"/>
                  </a:ext>
                </a:extLst>
              </a:tr>
            </a:tbl>
          </a:graphicData>
        </a:graphic>
      </p:graphicFrame>
    </p:spTree>
    <p:extLst>
      <p:ext uri="{BB962C8B-B14F-4D97-AF65-F5344CB8AC3E}">
        <p14:creationId xmlns:p14="http://schemas.microsoft.com/office/powerpoint/2010/main" val="4226135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nb-NO" dirty="0"/>
              <a:t>Serial Communication </a:t>
            </a:r>
            <a:br>
              <a:rPr lang="nb-NO" dirty="0"/>
            </a:br>
            <a:r>
              <a:rPr lang="nb-NO" sz="2000" dirty="0"/>
              <a:t>Inter-integrated Circuit(I</a:t>
            </a:r>
            <a:r>
              <a:rPr lang="nb-NO" sz="2000" baseline="30000" dirty="0"/>
              <a:t>2</a:t>
            </a:r>
            <a:r>
              <a:rPr lang="nb-NO" sz="2000" dirty="0"/>
              <a:t>C)</a:t>
            </a:r>
          </a:p>
        </p:txBody>
      </p:sp>
      <p:sp>
        <p:nvSpPr>
          <p:cNvPr id="3" name="Content Placeholder 2"/>
          <p:cNvSpPr>
            <a:spLocks noGrp="1"/>
          </p:cNvSpPr>
          <p:nvPr>
            <p:ph idx="1"/>
          </p:nvPr>
        </p:nvSpPr>
        <p:spPr>
          <a:xfrm>
            <a:off x="505568" y="1365312"/>
            <a:ext cx="4833121" cy="1969650"/>
          </a:xfrm>
        </p:spPr>
        <p:txBody>
          <a:bodyPr>
            <a:normAutofit fontScale="92500" lnSpcReduction="20000"/>
          </a:bodyPr>
          <a:lstStyle/>
          <a:p>
            <a:pPr marL="342900" indent="-342900">
              <a:buFont typeface="Arial" panose="020B0604020202020204" pitchFamily="34" charset="0"/>
              <a:buChar char="•"/>
            </a:pPr>
            <a:r>
              <a:rPr lang="en-US" dirty="0"/>
              <a:t>I2C bus consists of two signals:</a:t>
            </a:r>
          </a:p>
          <a:p>
            <a:pPr marL="594900" lvl="1" indent="-342900">
              <a:buFont typeface="Arial" panose="020B0604020202020204" pitchFamily="34" charset="0"/>
              <a:buChar char="•"/>
            </a:pPr>
            <a:r>
              <a:rPr lang="en-US" dirty="0"/>
              <a:t>SCL is the clock signal</a:t>
            </a:r>
          </a:p>
          <a:p>
            <a:pPr marL="594900" lvl="1" indent="-342900">
              <a:buFont typeface="Arial" panose="020B0604020202020204" pitchFamily="34" charset="0"/>
              <a:buChar char="•"/>
            </a:pPr>
            <a:r>
              <a:rPr lang="en-US" dirty="0"/>
              <a:t>SDA is the data signal</a:t>
            </a:r>
          </a:p>
          <a:p>
            <a:pPr marL="342900" indent="-342900">
              <a:buFont typeface="Arial" panose="020B0604020202020204" pitchFamily="34" charset="0"/>
              <a:buChar char="•"/>
            </a:pPr>
            <a:r>
              <a:rPr lang="nb-NO" dirty="0"/>
              <a:t>Half-duplex</a:t>
            </a:r>
          </a:p>
          <a:p>
            <a:pPr marL="342900" indent="-342900">
              <a:buFont typeface="Arial" panose="020B0604020202020204" pitchFamily="34" charset="0"/>
              <a:buChar char="•"/>
            </a:pPr>
            <a:r>
              <a:rPr lang="en-US" dirty="0"/>
              <a:t>Clock speed at 100kHz or 400kHz</a:t>
            </a:r>
          </a:p>
        </p:txBody>
      </p:sp>
      <p:pic>
        <p:nvPicPr>
          <p:cNvPr id="6" name="Content Placeholder 5"/>
          <p:cNvPicPr>
            <a:picLocks noGrp="1" noChangeAspect="1"/>
          </p:cNvPicPr>
          <p:nvPr>
            <p:ph idx="12"/>
          </p:nvPr>
        </p:nvPicPr>
        <p:blipFill>
          <a:blip r:embed="rId3" cstate="print">
            <a:extLst>
              <a:ext uri="{28A0092B-C50C-407E-A947-70E740481C1C}">
                <a14:useLocalDpi xmlns:a14="http://schemas.microsoft.com/office/drawing/2010/main" val="0"/>
              </a:ext>
            </a:extLst>
          </a:blip>
          <a:stretch>
            <a:fillRect/>
          </a:stretch>
        </p:blipFill>
        <p:spPr>
          <a:xfrm>
            <a:off x="5461610" y="1365311"/>
            <a:ext cx="3190684" cy="1916758"/>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886" y="3334961"/>
            <a:ext cx="7356534" cy="1642960"/>
          </a:xfrm>
          <a:prstGeom prst="rect">
            <a:avLst/>
          </a:prstGeom>
        </p:spPr>
      </p:pic>
    </p:spTree>
    <p:extLst>
      <p:ext uri="{BB962C8B-B14F-4D97-AF65-F5344CB8AC3E}">
        <p14:creationId xmlns:p14="http://schemas.microsoft.com/office/powerpoint/2010/main" val="1107331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Pulse-Width Modulation(PWM)</a:t>
            </a:r>
          </a:p>
        </p:txBody>
      </p:sp>
      <p:sp>
        <p:nvSpPr>
          <p:cNvPr id="3" name="Content Placeholder 2"/>
          <p:cNvSpPr>
            <a:spLocks noGrp="1"/>
          </p:cNvSpPr>
          <p:nvPr>
            <p:ph idx="1"/>
          </p:nvPr>
        </p:nvSpPr>
        <p:spPr>
          <a:xfrm>
            <a:off x="505568" y="1365311"/>
            <a:ext cx="4273682" cy="3374939"/>
          </a:xfrm>
        </p:spPr>
        <p:txBody>
          <a:bodyPr>
            <a:normAutofit fontScale="92500" lnSpcReduction="10000"/>
          </a:bodyPr>
          <a:lstStyle/>
          <a:p>
            <a:pPr marL="342900" indent="-342900">
              <a:buFont typeface="Arial" panose="020B0604020202020204" pitchFamily="34" charset="0"/>
              <a:buChar char="•"/>
            </a:pPr>
            <a:r>
              <a:rPr lang="en-US" dirty="0"/>
              <a:t>A method for generating an analog signal using a digital source. </a:t>
            </a:r>
          </a:p>
          <a:p>
            <a:pPr marL="342900" indent="-342900">
              <a:buFont typeface="Arial" panose="020B0604020202020204" pitchFamily="34" charset="0"/>
              <a:buChar char="•"/>
            </a:pPr>
            <a:r>
              <a:rPr lang="en-US" dirty="0"/>
              <a:t>A digital signal is either </a:t>
            </a:r>
            <a:r>
              <a:rPr lang="en-US" b="1" dirty="0"/>
              <a:t>High</a:t>
            </a:r>
            <a:r>
              <a:rPr lang="en-US" dirty="0"/>
              <a:t> or </a:t>
            </a:r>
            <a:r>
              <a:rPr lang="en-US" b="1" dirty="0"/>
              <a:t>Low</a:t>
            </a:r>
            <a:r>
              <a:rPr lang="en-US" dirty="0"/>
              <a:t>, cannot be something in-between. </a:t>
            </a:r>
            <a:endParaRPr lang="nb-NO" dirty="0"/>
          </a:p>
          <a:p>
            <a:pPr marL="342900" indent="-342900">
              <a:buFont typeface="Arial" panose="020B0604020202020204" pitchFamily="34" charset="0"/>
              <a:buChar char="•"/>
            </a:pPr>
            <a:r>
              <a:rPr lang="nb-NO" dirty="0"/>
              <a:t>A PWM signal is defined by its:</a:t>
            </a:r>
          </a:p>
          <a:p>
            <a:pPr marL="594900" lvl="1" indent="-342900">
              <a:buFont typeface="Arial" panose="020B0604020202020204" pitchFamily="34" charset="0"/>
              <a:buChar char="•"/>
            </a:pPr>
            <a:r>
              <a:rPr lang="nb-NO" dirty="0"/>
              <a:t>Frequency(Hz)</a:t>
            </a:r>
          </a:p>
          <a:p>
            <a:pPr marL="594900" lvl="1" indent="-342900">
              <a:buFont typeface="Arial" panose="020B0604020202020204" pitchFamily="34" charset="0"/>
              <a:buChar char="•"/>
            </a:pPr>
            <a:r>
              <a:rPr lang="nb-NO" dirty="0"/>
              <a:t>Duty cycle(percentage)</a:t>
            </a:r>
          </a:p>
          <a:p>
            <a:pPr marL="342900" indent="-342900">
              <a:buFont typeface="Arial" panose="020B0604020202020204" pitchFamily="34" charset="0"/>
              <a:buChar char="•"/>
            </a:pPr>
            <a:endParaRPr lang="nb-NO" dirty="0"/>
          </a:p>
        </p:txBody>
      </p:sp>
      <p:pic>
        <p:nvPicPr>
          <p:cNvPr id="12" name="Content Placeholder 11"/>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bwMode="auto">
          <a:xfrm>
            <a:off x="5086931" y="1365311"/>
            <a:ext cx="3565363" cy="337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69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Watchdog Timer(WDT)</a:t>
            </a:r>
          </a:p>
        </p:txBody>
      </p:sp>
      <p:sp>
        <p:nvSpPr>
          <p:cNvPr id="3" name="Content Placeholder 2"/>
          <p:cNvSpPr>
            <a:spLocks noGrp="1"/>
          </p:cNvSpPr>
          <p:nvPr>
            <p:ph idx="1"/>
          </p:nvPr>
        </p:nvSpPr>
        <p:spPr>
          <a:xfrm>
            <a:off x="505567" y="1365311"/>
            <a:ext cx="4315027" cy="3374939"/>
          </a:xfrm>
        </p:spPr>
        <p:txBody>
          <a:bodyPr>
            <a:normAutofit fontScale="92500"/>
          </a:bodyPr>
          <a:lstStyle/>
          <a:p>
            <a:pPr marL="342900" indent="-342900">
              <a:buFont typeface="Arial" panose="020B0604020202020204" pitchFamily="34" charset="0"/>
              <a:buChar char="•"/>
            </a:pPr>
            <a:r>
              <a:rPr lang="nb-NO" dirty="0"/>
              <a:t>Failsafe mechanism</a:t>
            </a:r>
          </a:p>
          <a:p>
            <a:pPr marL="342900" indent="-342900">
              <a:buFont typeface="Arial" panose="020B0604020202020204" pitchFamily="34" charset="0"/>
              <a:buChar char="•"/>
            </a:pPr>
            <a:r>
              <a:rPr lang="nb-NO" dirty="0"/>
              <a:t>Counter starting at a predetermined value and counts down to zero. </a:t>
            </a:r>
          </a:p>
          <a:p>
            <a:pPr marL="342900" indent="-342900">
              <a:buFont typeface="Arial" panose="020B0604020202020204" pitchFamily="34" charset="0"/>
              <a:buChar char="•"/>
            </a:pPr>
            <a:r>
              <a:rPr lang="nb-NO" dirty="0"/>
              <a:t>System will be reset if the watchdog counter reach zero.</a:t>
            </a:r>
          </a:p>
          <a:p>
            <a:pPr marL="342900" indent="-342900">
              <a:buFont typeface="Arial" panose="020B0604020202020204" pitchFamily="34" charset="0"/>
              <a:buChar char="•"/>
            </a:pPr>
            <a:r>
              <a:rPr lang="nb-NO" dirty="0"/>
              <a:t>CPU must «feed» or «kick» the Watchdog to reset the counter. </a:t>
            </a:r>
          </a:p>
          <a:p>
            <a:pPr marL="342900" indent="-342900">
              <a:buFont typeface="Arial" panose="020B0604020202020204" pitchFamily="34" charset="0"/>
              <a:buChar char="•"/>
            </a:pPr>
            <a:endParaRPr lang="nb-NO" dirty="0"/>
          </a:p>
        </p:txBody>
      </p:sp>
      <p:pic>
        <p:nvPicPr>
          <p:cNvPr id="7" name="Content Placeholder 6"/>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4820595" y="2440745"/>
            <a:ext cx="3831280" cy="1346558"/>
          </a:xfrm>
        </p:spPr>
      </p:pic>
    </p:spTree>
    <p:extLst>
      <p:ext uri="{BB962C8B-B14F-4D97-AF65-F5344CB8AC3E}">
        <p14:creationId xmlns:p14="http://schemas.microsoft.com/office/powerpoint/2010/main" val="2171693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b-NO" dirty="0"/>
              <a:t>Polling and Interrupts</a:t>
            </a:r>
          </a:p>
        </p:txBody>
      </p:sp>
      <p:sp>
        <p:nvSpPr>
          <p:cNvPr id="6" name="Content Placeholder 5"/>
          <p:cNvSpPr>
            <a:spLocks noGrp="1"/>
          </p:cNvSpPr>
          <p:nvPr>
            <p:ph sz="quarter" idx="12"/>
          </p:nvPr>
        </p:nvSpPr>
        <p:spPr/>
        <p:txBody>
          <a:bodyPr/>
          <a:lstStyle/>
          <a:p>
            <a:r>
              <a:rPr lang="nb-NO" sz="1600" b="1" dirty="0"/>
              <a:t>Polling: </a:t>
            </a:r>
            <a:r>
              <a:rPr lang="nb-NO" sz="1600" dirty="0"/>
              <a:t>CPU continously monitors a variable/register to see if a specific task should be performed.</a:t>
            </a:r>
          </a:p>
          <a:p>
            <a:r>
              <a:rPr lang="nb-NO" sz="1600" b="1" dirty="0"/>
              <a:t>Interrupt: </a:t>
            </a:r>
            <a:r>
              <a:rPr lang="nb-NO" sz="1600" dirty="0"/>
              <a:t>CPU is free to execute its main code until an interrupt occurs, it will then branch to the Interrupt Service Routine or Interrupt Handler which contains code to do the task.  </a:t>
            </a:r>
          </a:p>
          <a:p>
            <a:r>
              <a:rPr lang="nb-NO" sz="1600" dirty="0"/>
              <a:t>Interrupts are more efficient than polling. (Mailbox anology)</a:t>
            </a:r>
          </a:p>
        </p:txBody>
      </p:sp>
      <p:pic>
        <p:nvPicPr>
          <p:cNvPr id="8" name="Content Placeholder 7"/>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514535" y="2372938"/>
            <a:ext cx="2793195" cy="2431301"/>
          </a:xfr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209" y="339375"/>
            <a:ext cx="2033563" cy="2033563"/>
          </a:xfrm>
          <a:prstGeom prst="rect">
            <a:avLst/>
          </a:prstGeom>
        </p:spPr>
      </p:pic>
    </p:spTree>
    <p:extLst>
      <p:ext uri="{BB962C8B-B14F-4D97-AF65-F5344CB8AC3E}">
        <p14:creationId xmlns:p14="http://schemas.microsoft.com/office/powerpoint/2010/main" val="456484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2978" b="22978"/>
          <a:stretch>
            <a:fillRect/>
          </a:stretch>
        </p:blipFill>
        <p:spPr>
          <a:xfrm>
            <a:off x="0" y="0"/>
            <a:ext cx="9144000" cy="2779713"/>
          </a:xfrm>
        </p:spPr>
      </p:pic>
      <p:sp>
        <p:nvSpPr>
          <p:cNvPr id="9" name="Text Placeholder 8"/>
          <p:cNvSpPr>
            <a:spLocks noGrp="1"/>
          </p:cNvSpPr>
          <p:nvPr>
            <p:ph type="body" sz="quarter" idx="11"/>
          </p:nvPr>
        </p:nvSpPr>
        <p:spPr/>
        <p:txBody>
          <a:bodyPr/>
          <a:lstStyle/>
          <a:p>
            <a:r>
              <a:rPr lang="nb-NO" dirty="0"/>
              <a:t>Embedded C programming</a:t>
            </a:r>
          </a:p>
        </p:txBody>
      </p:sp>
      <p:sp>
        <p:nvSpPr>
          <p:cNvPr id="10" name="Text Placeholder 9"/>
          <p:cNvSpPr>
            <a:spLocks noGrp="1"/>
          </p:cNvSpPr>
          <p:nvPr>
            <p:ph type="body" sz="quarter" idx="12"/>
          </p:nvPr>
        </p:nvSpPr>
        <p:spPr/>
        <p:txBody>
          <a:bodyPr/>
          <a:lstStyle/>
          <a:p>
            <a:r>
              <a:rPr lang="nb-NO" dirty="0"/>
              <a:t>Short introduction to C programming on embedded devices</a:t>
            </a:r>
          </a:p>
        </p:txBody>
      </p:sp>
    </p:spTree>
    <p:extLst>
      <p:ext uri="{BB962C8B-B14F-4D97-AF65-F5344CB8AC3E}">
        <p14:creationId xmlns:p14="http://schemas.microsoft.com/office/powerpoint/2010/main" val="3514847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b-NO" dirty="0"/>
              <a:t>Data types</a:t>
            </a:r>
          </a:p>
        </p:txBody>
      </p:sp>
      <p:sp>
        <p:nvSpPr>
          <p:cNvPr id="6" name="Content Placeholder 5"/>
          <p:cNvSpPr>
            <a:spLocks noGrp="1"/>
          </p:cNvSpPr>
          <p:nvPr>
            <p:ph sz="quarter" idx="12"/>
          </p:nvPr>
        </p:nvSpPr>
        <p:spPr/>
        <p:txBody>
          <a:bodyPr/>
          <a:lstStyle/>
          <a:p>
            <a:endParaRPr lang="nb-NO"/>
          </a:p>
        </p:txBody>
      </p:sp>
      <p:pic>
        <p:nvPicPr>
          <p:cNvPr id="9" name="Content Placeholder 8"/>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548640" y="1368428"/>
            <a:ext cx="7808327" cy="3307219"/>
          </a:xfrm>
        </p:spPr>
      </p:pic>
    </p:spTree>
    <p:extLst>
      <p:ext uri="{BB962C8B-B14F-4D97-AF65-F5344CB8AC3E}">
        <p14:creationId xmlns:p14="http://schemas.microsoft.com/office/powerpoint/2010/main" val="2956374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Binary &amp; Hexadecimal</a:t>
            </a:r>
          </a:p>
        </p:txBody>
      </p:sp>
      <p:sp>
        <p:nvSpPr>
          <p:cNvPr id="3" name="Content Placeholder 2"/>
          <p:cNvSpPr>
            <a:spLocks noGrp="1"/>
          </p:cNvSpPr>
          <p:nvPr>
            <p:ph sz="quarter" idx="12"/>
          </p:nvPr>
        </p:nvSpPr>
        <p:spPr/>
        <p:txBody>
          <a:bodyPr/>
          <a:lstStyle/>
          <a:p>
            <a:r>
              <a:rPr lang="nb-NO" dirty="0"/>
              <a:t>Binary is base 2</a:t>
            </a:r>
          </a:p>
          <a:p>
            <a:pPr lvl="1"/>
            <a:r>
              <a:rPr lang="nb-NO" dirty="0"/>
              <a:t>Uses only 0 and 1</a:t>
            </a:r>
          </a:p>
          <a:p>
            <a:r>
              <a:rPr lang="nb-NO" dirty="0"/>
              <a:t>Hexadecimal is base 16 </a:t>
            </a:r>
          </a:p>
          <a:p>
            <a:pPr lvl="1"/>
            <a:r>
              <a:rPr lang="nb-NO" dirty="0"/>
              <a:t>Uses digits 0-9 and letters A-F</a:t>
            </a:r>
          </a:p>
          <a:p>
            <a:r>
              <a:rPr lang="nb-NO" dirty="0"/>
              <a:t>4 binary digits can be represented by 1 hexadeximal digit. (16 = 2</a:t>
            </a:r>
            <a:r>
              <a:rPr lang="nb-NO" baseline="30000" dirty="0"/>
              <a:t>4</a:t>
            </a:r>
            <a:r>
              <a:rPr lang="nb-NO" dirty="0"/>
              <a:t> )</a:t>
            </a:r>
          </a:p>
          <a:p>
            <a:r>
              <a:rPr lang="nb-NO" dirty="0"/>
              <a:t>Numbers take up less space and are easier to write.</a:t>
            </a:r>
            <a:br>
              <a:rPr lang="nb-NO" dirty="0"/>
            </a:br>
            <a:r>
              <a:rPr lang="nb-NO" dirty="0"/>
              <a:t>Ex. 10 = 0b1010 = 0xA</a:t>
            </a:r>
          </a:p>
        </p:txBody>
      </p:sp>
      <p:pic>
        <p:nvPicPr>
          <p:cNvPr id="5" name="Content Placeholder 4"/>
          <p:cNvPicPr>
            <a:picLocks noGrp="1" noChangeAspect="1"/>
          </p:cNvPicPr>
          <p:nvPr>
            <p:ph sz="quarter" idx="13"/>
          </p:nvPr>
        </p:nvPicPr>
        <p:blipFill>
          <a:blip r:embed="rId3"/>
          <a:stretch>
            <a:fillRect/>
          </a:stretch>
        </p:blipFill>
        <p:spPr>
          <a:xfrm>
            <a:off x="4607103" y="1239838"/>
            <a:ext cx="3892194" cy="3563937"/>
          </a:xfrm>
          <a:prstGeom prst="rect">
            <a:avLst/>
          </a:prstGeom>
        </p:spPr>
      </p:pic>
    </p:spTree>
    <p:extLst>
      <p:ext uri="{BB962C8B-B14F-4D97-AF65-F5344CB8AC3E}">
        <p14:creationId xmlns:p14="http://schemas.microsoft.com/office/powerpoint/2010/main" val="2254049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Endianess</a:t>
            </a:r>
          </a:p>
        </p:txBody>
      </p:sp>
      <p:sp>
        <p:nvSpPr>
          <p:cNvPr id="3" name="Content Placeholder 2"/>
          <p:cNvSpPr>
            <a:spLocks noGrp="1"/>
          </p:cNvSpPr>
          <p:nvPr>
            <p:ph sz="quarter" idx="12"/>
          </p:nvPr>
        </p:nvSpPr>
        <p:spPr/>
        <p:txBody>
          <a:bodyPr/>
          <a:lstStyle/>
          <a:p>
            <a:r>
              <a:rPr lang="en-US" dirty="0"/>
              <a:t>Byte/bit order.</a:t>
            </a:r>
          </a:p>
          <a:p>
            <a:r>
              <a:rPr lang="en-US" b="1" dirty="0"/>
              <a:t>Big endian: </a:t>
            </a:r>
            <a:r>
              <a:rPr lang="en-US" dirty="0"/>
              <a:t>most significant bits (MSBs)occupy the lower address. </a:t>
            </a:r>
          </a:p>
          <a:p>
            <a:r>
              <a:rPr lang="en-US" b="1" dirty="0"/>
              <a:t>Little endian: </a:t>
            </a:r>
            <a:r>
              <a:rPr lang="en-US" dirty="0"/>
              <a:t>least significant bits (LSBs) occupy the lower address</a:t>
            </a:r>
            <a:r>
              <a:rPr lang="nb-NO" dirty="0"/>
              <a:t>.</a:t>
            </a:r>
          </a:p>
          <a:p>
            <a:r>
              <a:rPr lang="nb-NO" dirty="0"/>
              <a:t>nRF52840 uses </a:t>
            </a:r>
            <a:r>
              <a:rPr lang="nb-NO" b="1" dirty="0"/>
              <a:t>Little Endian.</a:t>
            </a:r>
            <a:endParaRPr lang="en-US" b="1" dirty="0"/>
          </a:p>
        </p:txBody>
      </p:sp>
      <p:pic>
        <p:nvPicPr>
          <p:cNvPr id="6" name="Content Placeholder 5"/>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648200" y="2069306"/>
            <a:ext cx="3810000" cy="1905000"/>
          </a:xfrm>
        </p:spPr>
      </p:pic>
    </p:spTree>
    <p:extLst>
      <p:ext uri="{BB962C8B-B14F-4D97-AF65-F5344CB8AC3E}">
        <p14:creationId xmlns:p14="http://schemas.microsoft.com/office/powerpoint/2010/main" val="1465925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b-NO" dirty="0"/>
              <a:t>Pointers</a:t>
            </a:r>
          </a:p>
        </p:txBody>
      </p:sp>
      <p:sp>
        <p:nvSpPr>
          <p:cNvPr id="6" name="Content Placeholder 5"/>
          <p:cNvSpPr>
            <a:spLocks noGrp="1"/>
          </p:cNvSpPr>
          <p:nvPr>
            <p:ph sz="quarter" idx="12"/>
          </p:nvPr>
        </p:nvSpPr>
        <p:spPr/>
        <p:txBody>
          <a:bodyPr/>
          <a:lstStyle/>
          <a:p>
            <a:r>
              <a:rPr lang="nb-NO" dirty="0"/>
              <a:t>A pointer points to the memory address of a variable.</a:t>
            </a:r>
          </a:p>
          <a:p>
            <a:r>
              <a:rPr lang="nb-NO" dirty="0"/>
              <a:t> The pointer itself has an memory address.</a:t>
            </a:r>
          </a:p>
          <a:p>
            <a:r>
              <a:rPr lang="nb-NO" dirty="0"/>
              <a:t>The pointer can be dereferenced to access the value at the memory address.</a:t>
            </a:r>
          </a:p>
          <a:p>
            <a:r>
              <a:rPr lang="nb-NO" dirty="0"/>
              <a:t>* is called the dereference operator</a:t>
            </a:r>
          </a:p>
          <a:p>
            <a:r>
              <a:rPr lang="nb-NO" dirty="0"/>
              <a:t>&amp; is the reference operator.   </a:t>
            </a:r>
          </a:p>
          <a:p>
            <a:pPr marL="0" indent="0">
              <a:buNone/>
            </a:pPr>
            <a:endParaRPr lang="nb-NO" dirty="0"/>
          </a:p>
        </p:txBody>
      </p:sp>
      <p:pic>
        <p:nvPicPr>
          <p:cNvPr id="8" name="Content Placeholder 7"/>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573588" y="1834039"/>
            <a:ext cx="3959225" cy="2375535"/>
          </a:xfrm>
        </p:spPr>
      </p:pic>
    </p:spTree>
    <p:extLst>
      <p:ext uri="{BB962C8B-B14F-4D97-AF65-F5344CB8AC3E}">
        <p14:creationId xmlns:p14="http://schemas.microsoft.com/office/powerpoint/2010/main" val="2195972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Keywords</a:t>
            </a:r>
          </a:p>
        </p:txBody>
      </p:sp>
      <p:sp>
        <p:nvSpPr>
          <p:cNvPr id="3" name="Content Placeholder 2"/>
          <p:cNvSpPr>
            <a:spLocks noGrp="1"/>
          </p:cNvSpPr>
          <p:nvPr>
            <p:ph sz="quarter" idx="12"/>
          </p:nvPr>
        </p:nvSpPr>
        <p:spPr>
          <a:xfrm>
            <a:off x="611189" y="1239838"/>
            <a:ext cx="4375807" cy="3564401"/>
          </a:xfrm>
        </p:spPr>
        <p:txBody>
          <a:bodyPr/>
          <a:lstStyle/>
          <a:p>
            <a:r>
              <a:rPr lang="en-US" sz="1600" dirty="0"/>
              <a:t>Keywords are predefined, reserved words that have special meanings to the C compiler.</a:t>
            </a:r>
          </a:p>
          <a:p>
            <a:r>
              <a:rPr lang="en-US" sz="1600" dirty="0"/>
              <a:t>40 keywords in C, we’ll concentrate on:</a:t>
            </a:r>
            <a:endParaRPr lang="nb-NO" sz="1600" dirty="0"/>
          </a:p>
          <a:p>
            <a:pPr lvl="1"/>
            <a:r>
              <a:rPr lang="nb-NO" sz="1400" dirty="0"/>
              <a:t>typedef</a:t>
            </a:r>
          </a:p>
          <a:p>
            <a:pPr lvl="1"/>
            <a:r>
              <a:rPr lang="nb-NO" sz="1400" dirty="0"/>
              <a:t>const </a:t>
            </a:r>
          </a:p>
          <a:p>
            <a:pPr lvl="1"/>
            <a:r>
              <a:rPr lang="nb-NO" sz="1400" dirty="0"/>
              <a:t>static</a:t>
            </a:r>
          </a:p>
          <a:p>
            <a:pPr lvl="1"/>
            <a:r>
              <a:rPr lang="en-US" sz="1400" dirty="0" err="1"/>
              <a:t>struct</a:t>
            </a:r>
            <a:endParaRPr lang="en-US" sz="1400" dirty="0"/>
          </a:p>
          <a:p>
            <a:pPr lvl="1"/>
            <a:r>
              <a:rPr lang="en-US" sz="1400" dirty="0"/>
              <a:t>void</a:t>
            </a:r>
          </a:p>
          <a:p>
            <a:r>
              <a:rPr lang="en-US" sz="1600" dirty="0"/>
              <a:t>Assume that </a:t>
            </a:r>
            <a:r>
              <a:rPr lang="en-US" sz="1600" b="1" dirty="0"/>
              <a:t>if</a:t>
            </a:r>
            <a:r>
              <a:rPr lang="en-US" sz="1600" dirty="0"/>
              <a:t>, </a:t>
            </a:r>
            <a:r>
              <a:rPr lang="en-US" sz="1600" b="1" dirty="0"/>
              <a:t>else</a:t>
            </a:r>
            <a:r>
              <a:rPr lang="en-US" sz="1600" dirty="0"/>
              <a:t>, </a:t>
            </a:r>
            <a:r>
              <a:rPr lang="en-US" sz="1600" b="1" dirty="0"/>
              <a:t>for</a:t>
            </a:r>
            <a:r>
              <a:rPr lang="en-US" sz="1600" dirty="0"/>
              <a:t> and </a:t>
            </a:r>
            <a:r>
              <a:rPr lang="en-US" sz="1600" b="1" dirty="0"/>
              <a:t>while</a:t>
            </a:r>
            <a:r>
              <a:rPr lang="en-US" sz="1600" dirty="0"/>
              <a:t> are known.</a:t>
            </a:r>
            <a:endParaRPr lang="nb-NO" sz="1600" dirty="0"/>
          </a:p>
        </p:txBody>
      </p:sp>
      <p:pic>
        <p:nvPicPr>
          <p:cNvPr id="5" name="Content Placeholder 4"/>
          <p:cNvPicPr>
            <a:picLocks noGrp="1" noChangeAspect="1"/>
          </p:cNvPicPr>
          <p:nvPr>
            <p:ph sz="quarter" idx="13"/>
          </p:nvPr>
        </p:nvPicPr>
        <p:blipFill>
          <a:blip r:embed="rId3"/>
          <a:stretch>
            <a:fillRect/>
          </a:stretch>
        </p:blipFill>
        <p:spPr>
          <a:xfrm>
            <a:off x="4904178" y="1575024"/>
            <a:ext cx="3959225" cy="2893564"/>
          </a:xfrm>
          <a:prstGeom prst="rect">
            <a:avLst/>
          </a:prstGeom>
        </p:spPr>
      </p:pic>
    </p:spTree>
    <p:extLst>
      <p:ext uri="{BB962C8B-B14F-4D97-AF65-F5344CB8AC3E}">
        <p14:creationId xmlns:p14="http://schemas.microsoft.com/office/powerpoint/2010/main" val="3887350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latin typeface="Gotham Light" pitchFamily="50" charset="0"/>
                <a:cs typeface="Gotham Light" pitchFamily="50" charset="0"/>
              </a:rPr>
              <a:t>Powerful Ultra-Low Power Radio</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502969375"/>
              </p:ext>
            </p:extLst>
          </p:nvPr>
        </p:nvGraphicFramePr>
        <p:xfrm>
          <a:off x="4816801" y="1437744"/>
          <a:ext cx="4150992" cy="3028188"/>
        </p:xfrm>
        <a:graphic>
          <a:graphicData uri="http://schemas.openxmlformats.org/drawingml/2006/table">
            <a:tbl>
              <a:tblPr firstCol="1" bandRow="1">
                <a:tableStyleId>{5C22544A-7EE6-4342-B048-85BDC9FD1C3A}</a:tableStyleId>
              </a:tblPr>
              <a:tblGrid>
                <a:gridCol w="1121350">
                  <a:extLst>
                    <a:ext uri="{9D8B030D-6E8A-4147-A177-3AD203B41FA5}">
                      <a16:colId xmlns:a16="http://schemas.microsoft.com/office/drawing/2014/main" val="20000"/>
                    </a:ext>
                  </a:extLst>
                </a:gridCol>
                <a:gridCol w="3029642">
                  <a:extLst>
                    <a:ext uri="{9D8B030D-6E8A-4147-A177-3AD203B41FA5}">
                      <a16:colId xmlns:a16="http://schemas.microsoft.com/office/drawing/2014/main" val="20001"/>
                    </a:ext>
                  </a:extLst>
                </a:gridCol>
              </a:tblGrid>
              <a:tr h="658649">
                <a:tc>
                  <a:txBody>
                    <a:bodyPr/>
                    <a:lstStyle/>
                    <a:p>
                      <a:pPr algn="l">
                        <a:lnSpc>
                          <a:spcPct val="120000"/>
                        </a:lnSpc>
                      </a:pPr>
                      <a:r>
                        <a:rPr lang="en-US" sz="1100" b="0" i="0" dirty="0">
                          <a:latin typeface="Gotham Light"/>
                          <a:cs typeface="Gotham Light"/>
                        </a:rPr>
                        <a:t>Multi-Protocol Support</a:t>
                      </a:r>
                    </a:p>
                  </a:txBody>
                  <a:tcPr marL="68580" marR="68580" marT="34290" marB="34290" anchor="ctr"/>
                </a:tc>
                <a:tc>
                  <a:txBody>
                    <a:bodyPr/>
                    <a:lstStyle/>
                    <a:p>
                      <a:pPr>
                        <a:lnSpc>
                          <a:spcPct val="120000"/>
                        </a:lnSpc>
                      </a:pPr>
                      <a:r>
                        <a:rPr lang="en-US" sz="1000" b="0" i="0" dirty="0">
                          <a:latin typeface="Gotham Light"/>
                          <a:cs typeface="Gotham Light"/>
                        </a:rPr>
                        <a:t>Bluetooth</a:t>
                      </a:r>
                      <a:r>
                        <a:rPr lang="en-US" sz="1000" b="0" i="0" baseline="0" dirty="0">
                          <a:latin typeface="Gotham Light"/>
                          <a:cs typeface="Gotham Light"/>
                        </a:rPr>
                        <a:t> </a:t>
                      </a:r>
                      <a:r>
                        <a:rPr lang="en-US" sz="1000" b="0" i="0" dirty="0">
                          <a:latin typeface="Gotham Light"/>
                          <a:cs typeface="Gotham Light"/>
                        </a:rPr>
                        <a:t>5 </a:t>
                      </a:r>
                      <a:br>
                        <a:rPr lang="en-US" sz="1000" b="0" i="0" dirty="0">
                          <a:latin typeface="Gotham Light"/>
                          <a:cs typeface="Gotham Light"/>
                        </a:rPr>
                      </a:br>
                      <a:r>
                        <a:rPr lang="en-US" sz="1000" b="0" i="0" dirty="0">
                          <a:latin typeface="Gotham Light"/>
                          <a:cs typeface="Gotham Light"/>
                        </a:rPr>
                        <a:t>ANT</a:t>
                      </a:r>
                      <a:r>
                        <a:rPr lang="en-US" sz="1000" b="0" i="0" baseline="0" dirty="0">
                          <a:latin typeface="Gotham Light"/>
                          <a:cs typeface="Gotham Light"/>
                        </a:rPr>
                        <a:t> </a:t>
                      </a:r>
                    </a:p>
                    <a:p>
                      <a:pPr>
                        <a:lnSpc>
                          <a:spcPct val="120000"/>
                        </a:lnSpc>
                      </a:pPr>
                      <a:r>
                        <a:rPr lang="en-US" sz="1000" b="0" i="0" dirty="0">
                          <a:latin typeface="Gotham Light"/>
                          <a:cs typeface="Gotham Light"/>
                        </a:rPr>
                        <a:t>2.4GHz RF</a:t>
                      </a:r>
                    </a:p>
                    <a:p>
                      <a:pPr>
                        <a:lnSpc>
                          <a:spcPct val="120000"/>
                        </a:lnSpc>
                      </a:pPr>
                      <a:r>
                        <a:rPr lang="nb-NO" sz="1000" b="0" i="0" dirty="0">
                          <a:latin typeface="Gotham Light"/>
                          <a:cs typeface="Gotham Light"/>
                        </a:rPr>
                        <a:t>I</a:t>
                      </a:r>
                      <a:r>
                        <a:rPr lang="en-US" sz="1000" b="0" i="0" dirty="0">
                          <a:latin typeface="Gotham Light"/>
                          <a:cs typeface="Gotham Light"/>
                        </a:rPr>
                        <a:t>EEE 802.15.4</a:t>
                      </a:r>
                    </a:p>
                  </a:txBody>
                  <a:tcPr marL="68580" marR="68580" marT="34290" marB="34290" anchor="ctr"/>
                </a:tc>
                <a:extLst>
                  <a:ext uri="{0D108BD9-81ED-4DB2-BD59-A6C34878D82A}">
                    <a16:rowId xmlns:a16="http://schemas.microsoft.com/office/drawing/2014/main" val="10000"/>
                  </a:ext>
                </a:extLst>
              </a:tr>
              <a:tr h="583659">
                <a:tc>
                  <a:txBody>
                    <a:bodyPr/>
                    <a:lstStyle/>
                    <a:p>
                      <a:pPr algn="l">
                        <a:lnSpc>
                          <a:spcPct val="120000"/>
                        </a:lnSpc>
                      </a:pPr>
                      <a:r>
                        <a:rPr lang="en-US" sz="1100" b="0" i="0" dirty="0">
                          <a:latin typeface="Gotham Light"/>
                          <a:cs typeface="Gotham Light"/>
                        </a:rPr>
                        <a:t>Performance</a:t>
                      </a:r>
                    </a:p>
                    <a:p>
                      <a:pPr algn="l">
                        <a:lnSpc>
                          <a:spcPct val="120000"/>
                        </a:lnSpc>
                      </a:pPr>
                      <a:r>
                        <a:rPr lang="en-US" sz="1100" b="0" i="0" dirty="0">
                          <a:latin typeface="Gotham Light"/>
                          <a:cs typeface="Gotham Light"/>
                        </a:rPr>
                        <a:t>(1MBps BLE)</a:t>
                      </a:r>
                    </a:p>
                  </a:txBody>
                  <a:tcPr marL="68580" marR="68580" marT="34290" marB="34290" anchor="ctr"/>
                </a:tc>
                <a:tc>
                  <a:txBody>
                    <a:bodyPr/>
                    <a:lstStyle/>
                    <a:p>
                      <a:pPr>
                        <a:lnSpc>
                          <a:spcPct val="120000"/>
                        </a:lnSpc>
                      </a:pPr>
                      <a:r>
                        <a:rPr lang="en-US" sz="1000" b="0" i="0" dirty="0">
                          <a:latin typeface="Gotham Light"/>
                          <a:cs typeface="Gotham Light"/>
                        </a:rPr>
                        <a:t>- 96</a:t>
                      </a:r>
                      <a:r>
                        <a:rPr lang="en-US" sz="1000" b="0" i="0" baseline="0" dirty="0">
                          <a:latin typeface="Gotham Light"/>
                          <a:cs typeface="Gotham Light"/>
                        </a:rPr>
                        <a:t> dB RX Sensitivity</a:t>
                      </a:r>
                    </a:p>
                    <a:p>
                      <a:pPr>
                        <a:lnSpc>
                          <a:spcPct val="120000"/>
                        </a:lnSpc>
                      </a:pPr>
                      <a:r>
                        <a:rPr lang="en-US" sz="1000" b="0" i="0" dirty="0">
                          <a:latin typeface="Gotham Light"/>
                          <a:cs typeface="Gotham Light"/>
                        </a:rPr>
                        <a:t>Up to +4 </a:t>
                      </a:r>
                      <a:r>
                        <a:rPr lang="en-US" sz="1000" b="0" i="0" dirty="0" err="1">
                          <a:latin typeface="Gotham Light"/>
                          <a:cs typeface="Gotham Light"/>
                        </a:rPr>
                        <a:t>dBm</a:t>
                      </a:r>
                      <a:r>
                        <a:rPr lang="en-US" sz="1000" b="0" i="0" dirty="0">
                          <a:latin typeface="Gotham Light"/>
                          <a:cs typeface="Gotham Light"/>
                        </a:rPr>
                        <a:t>  TX output Power</a:t>
                      </a:r>
                    </a:p>
                    <a:p>
                      <a:pPr>
                        <a:lnSpc>
                          <a:spcPct val="120000"/>
                        </a:lnSpc>
                      </a:pPr>
                      <a:endParaRPr lang="en-US" sz="1000" b="0" i="0" dirty="0">
                        <a:latin typeface="Gotham Light"/>
                        <a:cs typeface="Gotham Light"/>
                      </a:endParaRPr>
                    </a:p>
                  </a:txBody>
                  <a:tcPr marL="68580" marR="68580" marT="34290" marB="34290" anchor="ctr"/>
                </a:tc>
                <a:extLst>
                  <a:ext uri="{0D108BD9-81ED-4DB2-BD59-A6C34878D82A}">
                    <a16:rowId xmlns:a16="http://schemas.microsoft.com/office/drawing/2014/main" val="10001"/>
                  </a:ext>
                </a:extLst>
              </a:tr>
              <a:tr h="746922">
                <a:tc>
                  <a:txBody>
                    <a:bodyPr/>
                    <a:lstStyle/>
                    <a:p>
                      <a:pPr algn="l">
                        <a:lnSpc>
                          <a:spcPct val="120000"/>
                        </a:lnSpc>
                      </a:pPr>
                      <a:r>
                        <a:rPr lang="en-US" sz="1100" b="0" i="0" dirty="0">
                          <a:latin typeface="Gotham Light"/>
                          <a:cs typeface="Gotham Light"/>
                        </a:rPr>
                        <a:t>Power Efficiency</a:t>
                      </a:r>
                    </a:p>
                    <a:p>
                      <a:pPr algn="l">
                        <a:lnSpc>
                          <a:spcPct val="120000"/>
                        </a:lnSpc>
                      </a:pPr>
                      <a:r>
                        <a:rPr lang="en-US" sz="1100" b="0" i="0" dirty="0">
                          <a:latin typeface="Gotham Light"/>
                          <a:cs typeface="Gotham Light"/>
                        </a:rPr>
                        <a:t>(3V, DC/DC On)</a:t>
                      </a:r>
                    </a:p>
                  </a:txBody>
                  <a:tcPr marL="68580" marR="68580" marT="34290" marB="34290" anchor="ctr"/>
                </a:tc>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US" sz="1000" b="0" i="0" baseline="0" dirty="0">
                          <a:latin typeface="Gotham Light"/>
                          <a:cs typeface="Gotham Light"/>
                        </a:rPr>
                        <a:t>5.4 mA RX Active Current</a:t>
                      </a:r>
                    </a:p>
                    <a:p>
                      <a:pPr marL="0" marR="0" indent="0" algn="l" defTabSz="914400" rtl="0" eaLnBrk="1" fontAlgn="auto" latinLnBrk="0" hangingPunct="1">
                        <a:lnSpc>
                          <a:spcPct val="120000"/>
                        </a:lnSpc>
                        <a:spcBef>
                          <a:spcPts val="0"/>
                        </a:spcBef>
                        <a:spcAft>
                          <a:spcPts val="0"/>
                        </a:spcAft>
                        <a:buClrTx/>
                        <a:buSzTx/>
                        <a:buFontTx/>
                        <a:buNone/>
                        <a:tabLst/>
                        <a:defRPr/>
                      </a:pPr>
                      <a:r>
                        <a:rPr lang="en-US" sz="1000" b="0" i="0" baseline="0" dirty="0">
                          <a:latin typeface="Gotham Light"/>
                          <a:cs typeface="Gotham Light"/>
                        </a:rPr>
                        <a:t>5.3 mA TX Active Current at 0 </a:t>
                      </a:r>
                      <a:r>
                        <a:rPr lang="en-US" sz="1000" b="0" i="0" baseline="0" dirty="0" err="1">
                          <a:latin typeface="Gotham Light"/>
                          <a:cs typeface="Gotham Light"/>
                        </a:rPr>
                        <a:t>dBm</a:t>
                      </a:r>
                      <a:endParaRPr lang="en-US" sz="1000" b="0" i="0" baseline="0" dirty="0">
                        <a:latin typeface="Gotham Light"/>
                        <a:cs typeface="Gotham Light"/>
                      </a:endParaRPr>
                    </a:p>
                    <a:p>
                      <a:pPr marL="0" marR="0" indent="0" algn="l" defTabSz="914400" rtl="0" eaLnBrk="1" fontAlgn="auto" latinLnBrk="0" hangingPunct="1">
                        <a:lnSpc>
                          <a:spcPct val="120000"/>
                        </a:lnSpc>
                        <a:spcBef>
                          <a:spcPts val="0"/>
                        </a:spcBef>
                        <a:spcAft>
                          <a:spcPts val="0"/>
                        </a:spcAft>
                        <a:buClrTx/>
                        <a:buSzTx/>
                        <a:buFontTx/>
                        <a:buNone/>
                        <a:tabLst/>
                        <a:defRPr/>
                      </a:pPr>
                      <a:r>
                        <a:rPr lang="en-US" sz="1000" b="0" i="0" baseline="0" dirty="0">
                          <a:latin typeface="Gotham Light"/>
                          <a:cs typeface="Gotham Light"/>
                        </a:rPr>
                        <a:t>7.5 mA TX Active Current at +4 </a:t>
                      </a:r>
                      <a:r>
                        <a:rPr lang="en-US" sz="1000" b="0" i="0" baseline="0" dirty="0" err="1">
                          <a:latin typeface="Gotham Light"/>
                          <a:cs typeface="Gotham Light"/>
                        </a:rPr>
                        <a:t>dBm</a:t>
                      </a:r>
                      <a:endParaRPr lang="en-US" sz="1000" b="0" i="0" baseline="0" dirty="0">
                        <a:latin typeface="Gotham Light"/>
                        <a:cs typeface="Gotham Light"/>
                      </a:endParaRPr>
                    </a:p>
                  </a:txBody>
                  <a:tcPr marL="68580" marR="68580" marT="34290" marB="34290" anchor="ctr"/>
                </a:tc>
                <a:extLst>
                  <a:ext uri="{0D108BD9-81ED-4DB2-BD59-A6C34878D82A}">
                    <a16:rowId xmlns:a16="http://schemas.microsoft.com/office/drawing/2014/main" val="10002"/>
                  </a:ext>
                </a:extLst>
              </a:tr>
              <a:tr h="726332">
                <a:tc>
                  <a:txBody>
                    <a:bodyPr/>
                    <a:lstStyle/>
                    <a:p>
                      <a:pPr algn="l">
                        <a:lnSpc>
                          <a:spcPct val="120000"/>
                        </a:lnSpc>
                      </a:pPr>
                      <a:r>
                        <a:rPr lang="en-US" sz="1100" b="0" i="0" dirty="0">
                          <a:latin typeface="Gotham Light"/>
                          <a:cs typeface="Gotham Light"/>
                        </a:rPr>
                        <a:t>Features</a:t>
                      </a:r>
                    </a:p>
                  </a:txBody>
                  <a:tcPr marL="68580" marR="68580" marT="34290" marB="34290" anchor="ctr"/>
                </a:tc>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US" sz="1000" b="0" i="0" baseline="0" dirty="0">
                          <a:latin typeface="Gotham Light"/>
                          <a:cs typeface="Gotham Light"/>
                        </a:rPr>
                        <a:t>EasyDMA / Register Interface / Soft FIFO in RAM</a:t>
                      </a:r>
                    </a:p>
                    <a:p>
                      <a:pPr marL="0" marR="0" indent="0" algn="l" defTabSz="914400" rtl="0" eaLnBrk="1" fontAlgn="auto" latinLnBrk="0" hangingPunct="1">
                        <a:lnSpc>
                          <a:spcPct val="120000"/>
                        </a:lnSpc>
                        <a:spcBef>
                          <a:spcPts val="0"/>
                        </a:spcBef>
                        <a:spcAft>
                          <a:spcPts val="0"/>
                        </a:spcAft>
                        <a:buClrTx/>
                        <a:buSzTx/>
                        <a:buFontTx/>
                        <a:buNone/>
                        <a:tabLst/>
                        <a:defRPr/>
                      </a:pPr>
                      <a:r>
                        <a:rPr lang="en-US" sz="1000" b="0" i="0" baseline="0" dirty="0">
                          <a:latin typeface="Gotham Light"/>
                          <a:cs typeface="Gotham Light"/>
                        </a:rPr>
                        <a:t>RSSI</a:t>
                      </a:r>
                    </a:p>
                    <a:p>
                      <a:pPr marL="0" marR="0" indent="0" algn="l" defTabSz="914400" rtl="0" eaLnBrk="1" fontAlgn="auto" latinLnBrk="0" hangingPunct="1">
                        <a:lnSpc>
                          <a:spcPct val="120000"/>
                        </a:lnSpc>
                        <a:spcBef>
                          <a:spcPts val="0"/>
                        </a:spcBef>
                        <a:spcAft>
                          <a:spcPts val="0"/>
                        </a:spcAft>
                        <a:buClrTx/>
                        <a:buSzTx/>
                        <a:buFontTx/>
                        <a:buNone/>
                        <a:tabLst/>
                        <a:defRPr/>
                      </a:pPr>
                      <a:r>
                        <a:rPr lang="en-US" sz="1000" b="0" i="0" baseline="0" dirty="0">
                          <a:latin typeface="Gotham Light"/>
                          <a:cs typeface="Gotham Light"/>
                        </a:rPr>
                        <a:t>On-chip Balun, Single ended RF pin </a:t>
                      </a:r>
                    </a:p>
                  </a:txBody>
                  <a:tcPr marL="68580" marR="68580" marT="34290" marB="34290" anchor="ctr"/>
                </a:tc>
                <a:extLst>
                  <a:ext uri="{0D108BD9-81ED-4DB2-BD59-A6C34878D82A}">
                    <a16:rowId xmlns:a16="http://schemas.microsoft.com/office/drawing/2014/main" val="10003"/>
                  </a:ext>
                </a:extLst>
              </a:tr>
            </a:tbl>
          </a:graphicData>
        </a:graphic>
      </p:graphicFrame>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93600" y="2357545"/>
            <a:ext cx="2496167" cy="16876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95508" y="1864800"/>
            <a:ext cx="4569970" cy="2091246"/>
          </a:xfrm>
          <a:prstGeom prst="rect">
            <a:avLst/>
          </a:prstGeom>
        </p:spPr>
      </p:pic>
    </p:spTree>
    <p:extLst>
      <p:ext uri="{BB962C8B-B14F-4D97-AF65-F5344CB8AC3E}">
        <p14:creationId xmlns:p14="http://schemas.microsoft.com/office/powerpoint/2010/main" val="1650737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Keywords - typedef</a:t>
            </a:r>
          </a:p>
        </p:txBody>
      </p:sp>
      <p:sp>
        <p:nvSpPr>
          <p:cNvPr id="3" name="Content Placeholder 2"/>
          <p:cNvSpPr>
            <a:spLocks noGrp="1"/>
          </p:cNvSpPr>
          <p:nvPr>
            <p:ph sz="quarter" idx="12"/>
          </p:nvPr>
        </p:nvSpPr>
        <p:spPr/>
        <p:txBody>
          <a:bodyPr/>
          <a:lstStyle/>
          <a:p>
            <a:r>
              <a:rPr lang="en-US" dirty="0"/>
              <a:t>The </a:t>
            </a:r>
            <a:r>
              <a:rPr lang="en-US" b="1" dirty="0" err="1"/>
              <a:t>typedef</a:t>
            </a:r>
            <a:r>
              <a:rPr lang="en-US" dirty="0"/>
              <a:t> keyword is used to explicitly associate a type with an identifier.</a:t>
            </a:r>
          </a:p>
          <a:p>
            <a:r>
              <a:rPr lang="en-US" dirty="0"/>
              <a:t>More convenient to write </a:t>
            </a:r>
            <a:r>
              <a:rPr lang="en-US" i="1" dirty="0"/>
              <a:t>int8_t</a:t>
            </a:r>
            <a:r>
              <a:rPr lang="en-US" dirty="0"/>
              <a:t> than </a:t>
            </a:r>
            <a:r>
              <a:rPr lang="en-US" i="1" dirty="0"/>
              <a:t>signed char</a:t>
            </a:r>
          </a:p>
          <a:p>
            <a:r>
              <a:rPr lang="en-US" dirty="0"/>
              <a:t>Make the code more readable and understandable.</a:t>
            </a:r>
          </a:p>
          <a:p>
            <a:endParaRPr lang="en-US" dirty="0"/>
          </a:p>
          <a:p>
            <a:endParaRPr lang="en-US" dirty="0"/>
          </a:p>
        </p:txBody>
      </p:sp>
      <p:pic>
        <p:nvPicPr>
          <p:cNvPr id="5" name="Content Placeholder 4"/>
          <p:cNvPicPr>
            <a:picLocks noGrp="1" noChangeAspect="1"/>
          </p:cNvPicPr>
          <p:nvPr>
            <p:ph sz="quarter" idx="13"/>
          </p:nvPr>
        </p:nvPicPr>
        <p:blipFill>
          <a:blip r:embed="rId3"/>
          <a:stretch>
            <a:fillRect/>
          </a:stretch>
        </p:blipFill>
        <p:spPr>
          <a:xfrm>
            <a:off x="4948238" y="1916906"/>
            <a:ext cx="3209925" cy="2209800"/>
          </a:xfrm>
          <a:prstGeom prst="rect">
            <a:avLst/>
          </a:prstGeom>
        </p:spPr>
      </p:pic>
    </p:spTree>
    <p:extLst>
      <p:ext uri="{BB962C8B-B14F-4D97-AF65-F5344CB8AC3E}">
        <p14:creationId xmlns:p14="http://schemas.microsoft.com/office/powerpoint/2010/main" val="567340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Keywords - struct</a:t>
            </a:r>
          </a:p>
        </p:txBody>
      </p:sp>
      <p:sp>
        <p:nvSpPr>
          <p:cNvPr id="3" name="Content Placeholder 2"/>
          <p:cNvSpPr>
            <a:spLocks noGrp="1"/>
          </p:cNvSpPr>
          <p:nvPr>
            <p:ph sz="quarter" idx="12"/>
          </p:nvPr>
        </p:nvSpPr>
        <p:spPr/>
        <p:txBody>
          <a:bodyPr/>
          <a:lstStyle/>
          <a:p>
            <a:r>
              <a:rPr lang="en-US" sz="1600" dirty="0"/>
              <a:t>The </a:t>
            </a:r>
            <a:r>
              <a:rPr lang="en-US" sz="1600" dirty="0" err="1"/>
              <a:t>struct</a:t>
            </a:r>
            <a:r>
              <a:rPr lang="en-US" sz="1600" dirty="0"/>
              <a:t> keyword is used for declaring a structure(often used in combination with </a:t>
            </a:r>
            <a:r>
              <a:rPr lang="en-US" sz="1600" dirty="0" err="1"/>
              <a:t>typedef</a:t>
            </a:r>
            <a:r>
              <a:rPr lang="en-US" sz="1600" dirty="0"/>
              <a:t>). </a:t>
            </a:r>
          </a:p>
          <a:p>
            <a:r>
              <a:rPr lang="en-US" sz="1600" dirty="0"/>
              <a:t>A structure can hold member variables of different types under a single name.</a:t>
            </a:r>
          </a:p>
          <a:p>
            <a:r>
              <a:rPr lang="nb-NO" sz="1600" dirty="0"/>
              <a:t>The . (dot) operator is used to access member variables</a:t>
            </a:r>
          </a:p>
          <a:p>
            <a:r>
              <a:rPr lang="nb-NO" sz="1600" dirty="0"/>
              <a:t>The -&gt; operator is used to access member variables from a structure pointer.  </a:t>
            </a:r>
          </a:p>
        </p:txBody>
      </p:sp>
      <p:pic>
        <p:nvPicPr>
          <p:cNvPr id="7" name="Content Placeholder 6"/>
          <p:cNvPicPr>
            <a:picLocks noGrp="1" noChangeAspect="1"/>
          </p:cNvPicPr>
          <p:nvPr>
            <p:ph sz="quarter" idx="13"/>
          </p:nvPr>
        </p:nvPicPr>
        <p:blipFill>
          <a:blip r:embed="rId3"/>
          <a:stretch>
            <a:fillRect/>
          </a:stretch>
        </p:blipFill>
        <p:spPr>
          <a:xfrm>
            <a:off x="4573588" y="1190840"/>
            <a:ext cx="4379912" cy="3341032"/>
          </a:xfrm>
          <a:prstGeom prst="rect">
            <a:avLst/>
          </a:prstGeom>
        </p:spPr>
      </p:pic>
    </p:spTree>
    <p:extLst>
      <p:ext uri="{BB962C8B-B14F-4D97-AF65-F5344CB8AC3E}">
        <p14:creationId xmlns:p14="http://schemas.microsoft.com/office/powerpoint/2010/main" val="3903271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Keywords – const and static</a:t>
            </a:r>
          </a:p>
        </p:txBody>
      </p:sp>
      <p:sp>
        <p:nvSpPr>
          <p:cNvPr id="3" name="Content Placeholder 2"/>
          <p:cNvSpPr>
            <a:spLocks noGrp="1"/>
          </p:cNvSpPr>
          <p:nvPr>
            <p:ph sz="quarter" idx="12"/>
          </p:nvPr>
        </p:nvSpPr>
        <p:spPr>
          <a:xfrm>
            <a:off x="611189" y="1239838"/>
            <a:ext cx="4579935" cy="3564401"/>
          </a:xfrm>
        </p:spPr>
        <p:txBody>
          <a:bodyPr/>
          <a:lstStyle/>
          <a:p>
            <a:r>
              <a:rPr lang="en-US" dirty="0"/>
              <a:t>A constant is a value or an identifier whose value cannot be altered in a program.</a:t>
            </a:r>
          </a:p>
          <a:p>
            <a:r>
              <a:rPr lang="nb-NO" dirty="0"/>
              <a:t>static has two different meanings:</a:t>
            </a:r>
          </a:p>
          <a:p>
            <a:pPr marL="486892" lvl="1" indent="-342900">
              <a:buFont typeface="+mj-lt"/>
              <a:buAutoNum type="arabicPeriod"/>
            </a:pPr>
            <a:r>
              <a:rPr lang="en-US" dirty="0"/>
              <a:t>A static global variable/function or a function is "seen" only in the file it's declared in.</a:t>
            </a:r>
          </a:p>
          <a:p>
            <a:pPr marL="486892" lvl="1" indent="-342900">
              <a:buFont typeface="+mj-lt"/>
              <a:buAutoNum type="arabicPeriod"/>
            </a:pPr>
            <a:r>
              <a:rPr lang="en-US" dirty="0"/>
              <a:t>A static variable inside a function keeps its value between function calls.</a:t>
            </a:r>
            <a:endParaRPr lang="nb-NO" dirty="0"/>
          </a:p>
        </p:txBody>
      </p:sp>
      <p:pic>
        <p:nvPicPr>
          <p:cNvPr id="5" name="Content Placeholder 4"/>
          <p:cNvPicPr>
            <a:picLocks noGrp="1" noChangeAspect="1"/>
          </p:cNvPicPr>
          <p:nvPr>
            <p:ph sz="quarter" idx="13"/>
          </p:nvPr>
        </p:nvPicPr>
        <p:blipFill>
          <a:blip r:embed="rId3"/>
          <a:stretch>
            <a:fillRect/>
          </a:stretch>
        </p:blipFill>
        <p:spPr>
          <a:xfrm>
            <a:off x="5191125" y="1464469"/>
            <a:ext cx="2724150" cy="3114675"/>
          </a:xfrm>
          <a:prstGeom prst="rect">
            <a:avLst/>
          </a:prstGeom>
        </p:spPr>
      </p:pic>
    </p:spTree>
    <p:extLst>
      <p:ext uri="{BB962C8B-B14F-4D97-AF65-F5344CB8AC3E}">
        <p14:creationId xmlns:p14="http://schemas.microsoft.com/office/powerpoint/2010/main" val="2433696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Keywords </a:t>
            </a:r>
            <a:r>
              <a:rPr lang="nb-NO" dirty="0"/>
              <a:t>- void</a:t>
            </a:r>
          </a:p>
        </p:txBody>
      </p:sp>
      <p:sp>
        <p:nvSpPr>
          <p:cNvPr id="3" name="Content Placeholder 2"/>
          <p:cNvSpPr>
            <a:spLocks noGrp="1"/>
          </p:cNvSpPr>
          <p:nvPr>
            <p:ph sz="quarter" idx="12"/>
          </p:nvPr>
        </p:nvSpPr>
        <p:spPr/>
        <p:txBody>
          <a:bodyPr/>
          <a:lstStyle/>
          <a:p>
            <a:r>
              <a:rPr lang="en-US" dirty="0"/>
              <a:t>The </a:t>
            </a:r>
            <a:r>
              <a:rPr lang="en-US" b="1" dirty="0"/>
              <a:t>void</a:t>
            </a:r>
            <a:r>
              <a:rPr lang="en-US" dirty="0"/>
              <a:t> keyword indicates that a function doesn't return any value.</a:t>
            </a:r>
          </a:p>
          <a:p>
            <a:r>
              <a:rPr lang="en-US" dirty="0"/>
              <a:t>The void keyword can also be passed as an argument to a function, indicating that this function has no parameters</a:t>
            </a:r>
            <a:endParaRPr lang="nb-NO" dirty="0"/>
          </a:p>
        </p:txBody>
      </p:sp>
      <p:pic>
        <p:nvPicPr>
          <p:cNvPr id="5" name="Content Placeholder 4"/>
          <p:cNvPicPr>
            <a:picLocks noGrp="1" noChangeAspect="1"/>
          </p:cNvPicPr>
          <p:nvPr>
            <p:ph sz="quarter" idx="13"/>
          </p:nvPr>
        </p:nvPicPr>
        <p:blipFill>
          <a:blip r:embed="rId3"/>
          <a:stretch>
            <a:fillRect/>
          </a:stretch>
        </p:blipFill>
        <p:spPr>
          <a:xfrm>
            <a:off x="4573588" y="1821427"/>
            <a:ext cx="4269994" cy="2237888"/>
          </a:xfrm>
          <a:prstGeom prst="rect">
            <a:avLst/>
          </a:prstGeom>
        </p:spPr>
      </p:pic>
    </p:spTree>
    <p:extLst>
      <p:ext uri="{BB962C8B-B14F-4D97-AF65-F5344CB8AC3E}">
        <p14:creationId xmlns:p14="http://schemas.microsoft.com/office/powerpoint/2010/main" val="3624363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Macros and Conditional directives</a:t>
            </a:r>
          </a:p>
        </p:txBody>
      </p:sp>
      <p:sp>
        <p:nvSpPr>
          <p:cNvPr id="3" name="Content Placeholder 2"/>
          <p:cNvSpPr>
            <a:spLocks noGrp="1"/>
          </p:cNvSpPr>
          <p:nvPr>
            <p:ph sz="quarter" idx="12"/>
          </p:nvPr>
        </p:nvSpPr>
        <p:spPr/>
        <p:txBody>
          <a:bodyPr/>
          <a:lstStyle/>
          <a:p>
            <a:r>
              <a:rPr lang="en-US" dirty="0"/>
              <a:t>A macro is a fragment of code which has been given a name. The name will be replaced by the code fragment.</a:t>
            </a:r>
          </a:p>
          <a:p>
            <a:r>
              <a:rPr lang="en-US" dirty="0"/>
              <a:t>Two types of macros</a:t>
            </a:r>
          </a:p>
          <a:p>
            <a:pPr lvl="1"/>
            <a:r>
              <a:rPr lang="en-US" dirty="0"/>
              <a:t>Object-like macros</a:t>
            </a:r>
          </a:p>
          <a:p>
            <a:pPr lvl="1"/>
            <a:r>
              <a:rPr lang="en-US" dirty="0"/>
              <a:t>Function-like macros</a:t>
            </a:r>
          </a:p>
          <a:p>
            <a:r>
              <a:rPr lang="en-US" dirty="0"/>
              <a:t>Conditional directives are used to decide which code chunks that should be compiled.</a:t>
            </a:r>
          </a:p>
          <a:p>
            <a:endParaRPr lang="nb-NO" dirty="0"/>
          </a:p>
        </p:txBody>
      </p:sp>
      <p:pic>
        <p:nvPicPr>
          <p:cNvPr id="5" name="Content Placeholder 4"/>
          <p:cNvPicPr>
            <a:picLocks noGrp="1" noChangeAspect="1"/>
          </p:cNvPicPr>
          <p:nvPr>
            <p:ph sz="quarter" idx="13"/>
          </p:nvPr>
        </p:nvPicPr>
        <p:blipFill>
          <a:blip r:embed="rId3"/>
          <a:stretch>
            <a:fillRect/>
          </a:stretch>
        </p:blipFill>
        <p:spPr>
          <a:xfrm>
            <a:off x="4826806" y="1892276"/>
            <a:ext cx="3959225" cy="2259523"/>
          </a:xfrm>
          <a:prstGeom prst="rect">
            <a:avLst/>
          </a:prstGeom>
        </p:spPr>
      </p:pic>
    </p:spTree>
    <p:extLst>
      <p:ext uri="{BB962C8B-B14F-4D97-AF65-F5344CB8AC3E}">
        <p14:creationId xmlns:p14="http://schemas.microsoft.com/office/powerpoint/2010/main" val="187957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2700" dirty="0">
                <a:latin typeface="Gotham Light" pitchFamily="50" charset="0"/>
                <a:cs typeface="Gotham Light" pitchFamily="50" charset="0"/>
              </a:rPr>
            </a:br>
            <a:r>
              <a:rPr lang="en-US" sz="2700" dirty="0">
                <a:latin typeface="Gotham Light" pitchFamily="50" charset="0"/>
                <a:cs typeface="Gotham Light" pitchFamily="50" charset="0"/>
              </a:rPr>
              <a:t>Flexible GPIO mapping</a:t>
            </a:r>
          </a:p>
        </p:txBody>
      </p:sp>
      <p:sp>
        <p:nvSpPr>
          <p:cNvPr id="4" name="Content Placeholder 3"/>
          <p:cNvSpPr>
            <a:spLocks noGrp="1"/>
          </p:cNvSpPr>
          <p:nvPr>
            <p:ph idx="12"/>
          </p:nvPr>
        </p:nvSpPr>
        <p:spPr>
          <a:xfrm>
            <a:off x="4111657" y="1601725"/>
            <a:ext cx="3776881" cy="3122972"/>
          </a:xfrm>
        </p:spPr>
        <p:txBody>
          <a:bodyPr anchor="ctr">
            <a:normAutofit/>
          </a:bodyPr>
          <a:lstStyle/>
          <a:p>
            <a:pPr>
              <a:lnSpc>
                <a:spcPct val="130000"/>
              </a:lnSpc>
            </a:pPr>
            <a:r>
              <a:rPr lang="en-US" sz="1500" dirty="0"/>
              <a:t>Configurable I/O - Pin Mapping</a:t>
            </a:r>
          </a:p>
          <a:p>
            <a:pPr>
              <a:lnSpc>
                <a:spcPct val="130000"/>
              </a:lnSpc>
            </a:pPr>
            <a:r>
              <a:rPr lang="en-US" sz="1500" dirty="0"/>
              <a:t>Dynamic Mapping with Software</a:t>
            </a:r>
          </a:p>
          <a:p>
            <a:pPr>
              <a:lnSpc>
                <a:spcPct val="130000"/>
              </a:lnSpc>
            </a:pPr>
            <a:r>
              <a:rPr lang="en-US" sz="1500" dirty="0"/>
              <a:t>Most Pins Support Analog and Digital</a:t>
            </a:r>
          </a:p>
          <a:p>
            <a:pPr>
              <a:lnSpc>
                <a:spcPct val="130000"/>
              </a:lnSpc>
            </a:pPr>
            <a:r>
              <a:rPr lang="en-US" sz="1500" dirty="0"/>
              <a:t>Simplifies PCB Design</a:t>
            </a:r>
          </a:p>
          <a:p>
            <a:pPr>
              <a:lnSpc>
                <a:spcPct val="130000"/>
              </a:lnSpc>
            </a:pPr>
            <a:r>
              <a:rPr lang="en-US" sz="1500" dirty="0"/>
              <a:t>Enabling lower Cost PCB</a:t>
            </a:r>
          </a:p>
          <a:p>
            <a:pPr>
              <a:lnSpc>
                <a:spcPct val="130000"/>
              </a:lnSpc>
            </a:pPr>
            <a:r>
              <a:rPr lang="en-US" sz="1500" dirty="0"/>
              <a:t>Enabling more Compact Layout</a:t>
            </a:r>
          </a:p>
        </p:txBody>
      </p:sp>
      <p:sp>
        <p:nvSpPr>
          <p:cNvPr id="6" name="Rounded Rectangle 5"/>
          <p:cNvSpPr/>
          <p:nvPr/>
        </p:nvSpPr>
        <p:spPr>
          <a:xfrm rot="5400000">
            <a:off x="1819908" y="2451956"/>
            <a:ext cx="1530698" cy="403587"/>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Pin Crossbar</a:t>
            </a:r>
          </a:p>
        </p:txBody>
      </p:sp>
      <p:sp>
        <p:nvSpPr>
          <p:cNvPr id="7" name="Rounded Rectangle 6"/>
          <p:cNvSpPr/>
          <p:nvPr/>
        </p:nvSpPr>
        <p:spPr>
          <a:xfrm>
            <a:off x="1187589" y="1888400"/>
            <a:ext cx="912470" cy="412996"/>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Analog I/O</a:t>
            </a:r>
          </a:p>
        </p:txBody>
      </p:sp>
      <p:sp>
        <p:nvSpPr>
          <p:cNvPr id="8" name="Rounded Rectangle 7"/>
          <p:cNvSpPr/>
          <p:nvPr/>
        </p:nvSpPr>
        <p:spPr>
          <a:xfrm>
            <a:off x="1187589" y="2384934"/>
            <a:ext cx="912470" cy="433032"/>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Digital I/O</a:t>
            </a:r>
          </a:p>
        </p:txBody>
      </p:sp>
      <p:sp>
        <p:nvSpPr>
          <p:cNvPr id="9" name="Rounded Rectangle 8"/>
          <p:cNvSpPr/>
          <p:nvPr/>
        </p:nvSpPr>
        <p:spPr>
          <a:xfrm>
            <a:off x="1188838" y="2920656"/>
            <a:ext cx="919780" cy="421952"/>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bg1"/>
                </a:solidFill>
                <a:latin typeface="Gotham Light" pitchFamily="50" charset="0"/>
                <a:cs typeface="Gotham Light" pitchFamily="50" charset="0"/>
              </a:rPr>
              <a:t>NFC</a:t>
            </a:r>
          </a:p>
        </p:txBody>
      </p:sp>
      <p:sp>
        <p:nvSpPr>
          <p:cNvPr id="10" name="Rounded Rectangle 9"/>
          <p:cNvSpPr/>
          <p:nvPr/>
        </p:nvSpPr>
        <p:spPr>
          <a:xfrm>
            <a:off x="1187589" y="3851830"/>
            <a:ext cx="1655968" cy="385763"/>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825" dirty="0">
                <a:solidFill>
                  <a:schemeClr val="bg1"/>
                </a:solidFill>
                <a:latin typeface="Gotham Light" pitchFamily="50" charset="0"/>
                <a:cs typeface="Gotham Light" pitchFamily="50" charset="0"/>
              </a:rPr>
              <a:t>Processor</a:t>
            </a:r>
          </a:p>
        </p:txBody>
      </p:sp>
      <p:cxnSp>
        <p:nvCxnSpPr>
          <p:cNvPr id="12" name="Straight Arrow Connector 11"/>
          <p:cNvCxnSpPr/>
          <p:nvPr/>
        </p:nvCxnSpPr>
        <p:spPr>
          <a:xfrm>
            <a:off x="2573683" y="3443313"/>
            <a:ext cx="0" cy="337364"/>
          </a:xfrm>
          <a:prstGeom prst="straightConnector1">
            <a:avLst/>
          </a:prstGeom>
          <a:ln w="9525">
            <a:solidFill>
              <a:schemeClr val="tx2"/>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2227567" y="3536322"/>
            <a:ext cx="748946" cy="219291"/>
          </a:xfrm>
          <a:prstGeom prst="rect">
            <a:avLst/>
          </a:prstGeom>
          <a:solidFill>
            <a:schemeClr val="bg1"/>
          </a:solidFill>
        </p:spPr>
        <p:txBody>
          <a:bodyPr wrap="square" lIns="27000" rIns="27000">
            <a:spAutoFit/>
          </a:bodyPr>
          <a:lstStyle/>
          <a:p>
            <a:pPr algn="ctr"/>
            <a:r>
              <a:rPr lang="en-US" sz="825" dirty="0">
                <a:solidFill>
                  <a:schemeClr val="tx2"/>
                </a:solidFill>
                <a:latin typeface="Gotham Light" pitchFamily="50" charset="0"/>
                <a:cs typeface="Gotham Light" pitchFamily="50" charset="0"/>
              </a:rPr>
              <a:t>Configure</a:t>
            </a:r>
          </a:p>
        </p:txBody>
      </p:sp>
      <p:cxnSp>
        <p:nvCxnSpPr>
          <p:cNvPr id="13" name="Straight Arrow Connector 12"/>
          <p:cNvCxnSpPr/>
          <p:nvPr/>
        </p:nvCxnSpPr>
        <p:spPr>
          <a:xfrm>
            <a:off x="2114886" y="2082761"/>
            <a:ext cx="268578" cy="0"/>
          </a:xfrm>
          <a:prstGeom prst="straightConnector1">
            <a:avLst/>
          </a:prstGeom>
          <a:ln w="9525">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108618" y="2584489"/>
            <a:ext cx="268578" cy="0"/>
          </a:xfrm>
          <a:prstGeom prst="straightConnector1">
            <a:avLst/>
          </a:prstGeom>
          <a:ln w="9525">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102350" y="3086216"/>
            <a:ext cx="268578" cy="0"/>
          </a:xfrm>
          <a:prstGeom prst="straightConnector1">
            <a:avLst/>
          </a:prstGeom>
          <a:ln w="9525">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1042870" y="1768685"/>
            <a:ext cx="1933643" cy="2568758"/>
          </a:xfrm>
          <a:prstGeom prst="roundRect">
            <a:avLst>
              <a:gd name="adj" fmla="val 4803"/>
            </a:avLst>
          </a:prstGeom>
          <a:no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1050" dirty="0">
              <a:solidFill>
                <a:schemeClr val="tx2"/>
              </a:solidFill>
              <a:latin typeface="Gotham Light" pitchFamily="50" charset="0"/>
              <a:cs typeface="Gotham Light" pitchFamily="50" charset="0"/>
            </a:endParaRPr>
          </a:p>
        </p:txBody>
      </p:sp>
      <p:sp>
        <p:nvSpPr>
          <p:cNvPr id="17" name="Rectangle 16"/>
          <p:cNvSpPr/>
          <p:nvPr/>
        </p:nvSpPr>
        <p:spPr>
          <a:xfrm>
            <a:off x="2989048" y="2753405"/>
            <a:ext cx="486433" cy="230832"/>
          </a:xfrm>
          <a:prstGeom prst="rect">
            <a:avLst/>
          </a:prstGeom>
          <a:solidFill>
            <a:schemeClr val="bg1"/>
          </a:solidFill>
        </p:spPr>
        <p:txBody>
          <a:bodyPr wrap="square">
            <a:spAutoFit/>
          </a:bodyPr>
          <a:lstStyle/>
          <a:p>
            <a:r>
              <a:rPr lang="en-US" sz="900" dirty="0">
                <a:solidFill>
                  <a:schemeClr val="tx2"/>
                </a:solidFill>
                <a:latin typeface="Gotham Light" pitchFamily="50" charset="0"/>
                <a:cs typeface="Gotham Light" pitchFamily="50" charset="0"/>
              </a:rPr>
              <a:t>Pins</a:t>
            </a:r>
          </a:p>
        </p:txBody>
      </p:sp>
      <p:sp>
        <p:nvSpPr>
          <p:cNvPr id="19" name="Rectangle 18"/>
          <p:cNvSpPr/>
          <p:nvPr/>
        </p:nvSpPr>
        <p:spPr>
          <a:xfrm rot="16200000">
            <a:off x="-507898" y="2937648"/>
            <a:ext cx="2902678" cy="230832"/>
          </a:xfrm>
          <a:prstGeom prst="rect">
            <a:avLst/>
          </a:prstGeom>
          <a:solidFill>
            <a:schemeClr val="bg1"/>
          </a:solidFill>
        </p:spPr>
        <p:txBody>
          <a:bodyPr wrap="square">
            <a:spAutoFit/>
          </a:bodyPr>
          <a:lstStyle/>
          <a:p>
            <a:pPr algn="ctr"/>
            <a:endParaRPr lang="en-US" sz="900" dirty="0">
              <a:solidFill>
                <a:schemeClr val="tx2"/>
              </a:solidFill>
              <a:latin typeface="Gotham Light" pitchFamily="50" charset="0"/>
              <a:cs typeface="Gotham Light" pitchFamily="50" charset="0"/>
            </a:endParaRPr>
          </a:p>
        </p:txBody>
      </p:sp>
    </p:spTree>
    <p:extLst>
      <p:ext uri="{BB962C8B-B14F-4D97-AF65-F5344CB8AC3E}">
        <p14:creationId xmlns:p14="http://schemas.microsoft.com/office/powerpoint/2010/main" val="867590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latin typeface="Gotham Light" pitchFamily="50" charset="0"/>
                <a:cs typeface="Gotham Light" pitchFamily="50" charset="0"/>
              </a:rPr>
              <a:t>NFC Tag</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762169332"/>
              </p:ext>
            </p:extLst>
          </p:nvPr>
        </p:nvGraphicFramePr>
        <p:xfrm>
          <a:off x="3962400" y="1509150"/>
          <a:ext cx="4610057" cy="2959968"/>
        </p:xfrm>
        <a:graphic>
          <a:graphicData uri="http://schemas.openxmlformats.org/drawingml/2006/table">
            <a:tbl>
              <a:tblPr firstCol="1" bandRow="1">
                <a:tableStyleId>{5C22544A-7EE6-4342-B048-85BDC9FD1C3A}</a:tableStyleId>
              </a:tblPr>
              <a:tblGrid>
                <a:gridCol w="1336167">
                  <a:extLst>
                    <a:ext uri="{9D8B030D-6E8A-4147-A177-3AD203B41FA5}">
                      <a16:colId xmlns:a16="http://schemas.microsoft.com/office/drawing/2014/main" val="20000"/>
                    </a:ext>
                  </a:extLst>
                </a:gridCol>
                <a:gridCol w="3273890">
                  <a:extLst>
                    <a:ext uri="{9D8B030D-6E8A-4147-A177-3AD203B41FA5}">
                      <a16:colId xmlns:a16="http://schemas.microsoft.com/office/drawing/2014/main" val="20001"/>
                    </a:ext>
                  </a:extLst>
                </a:gridCol>
              </a:tblGrid>
              <a:tr h="981242">
                <a:tc>
                  <a:txBody>
                    <a:bodyPr/>
                    <a:lstStyle/>
                    <a:p>
                      <a:pPr algn="r">
                        <a:lnSpc>
                          <a:spcPct val="150000"/>
                        </a:lnSpc>
                      </a:pPr>
                      <a:r>
                        <a:rPr lang="en-US" sz="1000" b="0" i="0" dirty="0">
                          <a:latin typeface="Gotham Light"/>
                          <a:cs typeface="Gotham Light"/>
                        </a:rPr>
                        <a:t>Software Stack</a:t>
                      </a:r>
                    </a:p>
                  </a:txBody>
                  <a:tcPr marL="68580" marR="68580" marT="34290" marB="34290" anchor="ctr"/>
                </a:tc>
                <a:tc>
                  <a:txBody>
                    <a:bodyPr/>
                    <a:lstStyle/>
                    <a:p>
                      <a:pPr>
                        <a:lnSpc>
                          <a:spcPct val="150000"/>
                        </a:lnSpc>
                      </a:pPr>
                      <a:r>
                        <a:rPr lang="en-US" sz="1000" b="0" i="0" baseline="0" dirty="0">
                          <a:solidFill>
                            <a:schemeClr val="tx2"/>
                          </a:solidFill>
                          <a:latin typeface="Gotham Light"/>
                          <a:cs typeface="Gotham Light"/>
                        </a:rPr>
                        <a:t>Card Emulation NFC-A Type 2 and Type 4</a:t>
                      </a:r>
                    </a:p>
                    <a:p>
                      <a:pPr>
                        <a:lnSpc>
                          <a:spcPct val="150000"/>
                        </a:lnSpc>
                      </a:pPr>
                      <a:r>
                        <a:rPr lang="en-US" sz="1000" b="0" i="0" baseline="0" dirty="0">
                          <a:solidFill>
                            <a:schemeClr val="tx2"/>
                          </a:solidFill>
                          <a:latin typeface="Gotham Light"/>
                          <a:cs typeface="Gotham Light"/>
                        </a:rPr>
                        <a:t>Read and write</a:t>
                      </a:r>
                    </a:p>
                    <a:p>
                      <a:pPr>
                        <a:lnSpc>
                          <a:spcPct val="150000"/>
                        </a:lnSpc>
                      </a:pPr>
                      <a:r>
                        <a:rPr lang="en-US" sz="1000" b="0" i="0" baseline="0" dirty="0">
                          <a:solidFill>
                            <a:schemeClr val="tx2"/>
                          </a:solidFill>
                          <a:latin typeface="Gotham Light"/>
                          <a:cs typeface="Gotham Light"/>
                        </a:rPr>
                        <a:t>Support for Bluetooth low energy Touch-to-Pair</a:t>
                      </a:r>
                    </a:p>
                  </a:txBody>
                  <a:tcPr marL="68580" marR="68580" marT="34290" marB="34290" anchor="ctr"/>
                </a:tc>
                <a:extLst>
                  <a:ext uri="{0D108BD9-81ED-4DB2-BD59-A6C34878D82A}">
                    <a16:rowId xmlns:a16="http://schemas.microsoft.com/office/drawing/2014/main" val="10000"/>
                  </a:ext>
                </a:extLst>
              </a:tr>
              <a:tr h="688957">
                <a:tc>
                  <a:txBody>
                    <a:bodyPr/>
                    <a:lstStyle/>
                    <a:p>
                      <a:pPr algn="r">
                        <a:lnSpc>
                          <a:spcPct val="150000"/>
                        </a:lnSpc>
                      </a:pPr>
                      <a:r>
                        <a:rPr lang="en-US" sz="1000" b="0" i="0" dirty="0">
                          <a:latin typeface="Gotham Light"/>
                          <a:cs typeface="Gotham Light"/>
                        </a:rPr>
                        <a:t>Current Consumption</a:t>
                      </a:r>
                    </a:p>
                  </a:txBody>
                  <a:tcPr marL="68580" marR="68580" marT="34290" marB="34290" anchor="ctr"/>
                </a:tc>
                <a:tc>
                  <a:txBody>
                    <a:bodyPr/>
                    <a:lstStyle/>
                    <a:p>
                      <a:pPr>
                        <a:lnSpc>
                          <a:spcPct val="150000"/>
                        </a:lnSpc>
                      </a:pPr>
                      <a:r>
                        <a:rPr lang="en-US" sz="1000" b="0" i="0" dirty="0">
                          <a:solidFill>
                            <a:schemeClr val="tx2"/>
                          </a:solidFill>
                          <a:latin typeface="Gotham Light"/>
                          <a:cs typeface="Gotham Light"/>
                        </a:rPr>
                        <a:t>400uA in Active</a:t>
                      </a:r>
                      <a:r>
                        <a:rPr lang="en-US" sz="1000" b="0" i="0" baseline="0" dirty="0">
                          <a:solidFill>
                            <a:schemeClr val="tx2"/>
                          </a:solidFill>
                          <a:latin typeface="Gotham Light"/>
                          <a:cs typeface="Gotham Light"/>
                        </a:rPr>
                        <a:t> Mode </a:t>
                      </a:r>
                    </a:p>
                    <a:p>
                      <a:pPr>
                        <a:lnSpc>
                          <a:spcPct val="150000"/>
                        </a:lnSpc>
                      </a:pPr>
                      <a:r>
                        <a:rPr lang="en-US" sz="1000" b="0" i="0" baseline="0" dirty="0">
                          <a:solidFill>
                            <a:schemeClr val="tx2"/>
                          </a:solidFill>
                          <a:latin typeface="Gotham Light"/>
                          <a:cs typeface="Gotham Light"/>
                        </a:rPr>
                        <a:t>100nA in Wake on Field Mode</a:t>
                      </a:r>
                      <a:endParaRPr lang="en-US" sz="1000" b="0" i="0" dirty="0">
                        <a:solidFill>
                          <a:schemeClr val="tx2"/>
                        </a:solidFill>
                        <a:latin typeface="Gotham Light"/>
                        <a:cs typeface="Gotham Light"/>
                      </a:endParaRPr>
                    </a:p>
                  </a:txBody>
                  <a:tcPr marL="68580" marR="68580" marT="34290" marB="34290" anchor="ctr"/>
                </a:tc>
                <a:extLst>
                  <a:ext uri="{0D108BD9-81ED-4DB2-BD59-A6C34878D82A}">
                    <a16:rowId xmlns:a16="http://schemas.microsoft.com/office/drawing/2014/main" val="10001"/>
                  </a:ext>
                </a:extLst>
              </a:tr>
              <a:tr h="688957">
                <a:tc>
                  <a:txBody>
                    <a:bodyPr/>
                    <a:lstStyle/>
                    <a:p>
                      <a:pPr algn="r">
                        <a:lnSpc>
                          <a:spcPct val="150000"/>
                        </a:lnSpc>
                      </a:pPr>
                      <a:r>
                        <a:rPr lang="en-US" sz="1000" b="0" i="0" dirty="0">
                          <a:latin typeface="Gotham Light"/>
                          <a:cs typeface="Gotham Light"/>
                        </a:rPr>
                        <a:t>Supported Antennas</a:t>
                      </a:r>
                    </a:p>
                  </a:txBody>
                  <a:tcPr marL="68580" marR="68580" marT="34290" marB="34290" anchor="ctr"/>
                </a:tc>
                <a:tc>
                  <a:txBody>
                    <a:bodyPr/>
                    <a:lstStyle/>
                    <a:p>
                      <a:pPr>
                        <a:lnSpc>
                          <a:spcPct val="150000"/>
                        </a:lnSpc>
                      </a:pPr>
                      <a:r>
                        <a:rPr lang="en-US" sz="1000" b="0" i="0" dirty="0">
                          <a:solidFill>
                            <a:schemeClr val="tx2"/>
                          </a:solidFill>
                          <a:latin typeface="Gotham Light"/>
                          <a:cs typeface="Gotham Light"/>
                        </a:rPr>
                        <a:t>NFC Forum Listener 6 (25x20mm 4-turn PCB antenna) </a:t>
                      </a:r>
                      <a:r>
                        <a:rPr lang="en-US" sz="1000" b="0" i="0" dirty="0" err="1">
                          <a:solidFill>
                            <a:schemeClr val="tx2"/>
                          </a:solidFill>
                          <a:latin typeface="Gotham Light"/>
                          <a:cs typeface="Gotham Light"/>
                        </a:rPr>
                        <a:t>Abracom</a:t>
                      </a:r>
                      <a:r>
                        <a:rPr lang="en-US" sz="1000" b="0" i="0" dirty="0">
                          <a:solidFill>
                            <a:schemeClr val="tx2"/>
                          </a:solidFill>
                          <a:latin typeface="Gotham Light"/>
                          <a:cs typeface="Gotham Light"/>
                        </a:rPr>
                        <a:t> 32 x 25mm</a:t>
                      </a:r>
                      <a:r>
                        <a:rPr lang="en-US" sz="1000" b="0" i="0" baseline="0" dirty="0">
                          <a:solidFill>
                            <a:schemeClr val="tx2"/>
                          </a:solidFill>
                          <a:latin typeface="Gotham Light"/>
                          <a:cs typeface="Gotham Light"/>
                        </a:rPr>
                        <a:t> flex Antenna</a:t>
                      </a:r>
                      <a:endParaRPr lang="en-US" sz="1000" b="0" i="0" dirty="0">
                        <a:solidFill>
                          <a:schemeClr val="tx2"/>
                        </a:solidFill>
                        <a:latin typeface="Gotham Light"/>
                        <a:cs typeface="Gotham Light"/>
                      </a:endParaRPr>
                    </a:p>
                  </a:txBody>
                  <a:tcPr marL="68580" marR="68580" marT="34290" marB="34290" anchor="ctr"/>
                </a:tc>
                <a:extLst>
                  <a:ext uri="{0D108BD9-81ED-4DB2-BD59-A6C34878D82A}">
                    <a16:rowId xmlns:a16="http://schemas.microsoft.com/office/drawing/2014/main" val="10002"/>
                  </a:ext>
                </a:extLst>
              </a:tr>
              <a:tr h="600812">
                <a:tc>
                  <a:txBody>
                    <a:bodyPr/>
                    <a:lstStyle/>
                    <a:p>
                      <a:pPr algn="r">
                        <a:lnSpc>
                          <a:spcPct val="150000"/>
                        </a:lnSpc>
                      </a:pPr>
                      <a:r>
                        <a:rPr lang="en-US" sz="1000" b="0" i="0" dirty="0">
                          <a:latin typeface="Gotham Light"/>
                          <a:cs typeface="Gotham Light"/>
                        </a:rPr>
                        <a:t>Range</a:t>
                      </a:r>
                    </a:p>
                  </a:txBody>
                  <a:tcPr marL="68580" marR="68580" marT="34290" marB="34290" anchor="ctr"/>
                </a:tc>
                <a:tc>
                  <a:txBody>
                    <a:bodyPr/>
                    <a:lstStyle/>
                    <a:p>
                      <a:pPr>
                        <a:lnSpc>
                          <a:spcPct val="150000"/>
                        </a:lnSpc>
                      </a:pPr>
                      <a:r>
                        <a:rPr lang="en-US" sz="1000" b="0" i="0" dirty="0">
                          <a:solidFill>
                            <a:schemeClr val="tx2"/>
                          </a:solidFill>
                          <a:latin typeface="Gotham Light"/>
                          <a:cs typeface="Gotham Light"/>
                        </a:rPr>
                        <a:t>Up to 40mm</a:t>
                      </a:r>
                      <a:r>
                        <a:rPr lang="en-US" sz="1000" b="0" i="0" baseline="0" dirty="0">
                          <a:solidFill>
                            <a:schemeClr val="tx2"/>
                          </a:solidFill>
                          <a:latin typeface="Gotham Light"/>
                          <a:cs typeface="Gotham Light"/>
                        </a:rPr>
                        <a:t> (depending on antenna and field strength)</a:t>
                      </a:r>
                      <a:endParaRPr lang="en-US" sz="1000" b="0" i="0" dirty="0">
                        <a:solidFill>
                          <a:schemeClr val="tx2"/>
                        </a:solidFill>
                        <a:latin typeface="Gotham Light"/>
                        <a:cs typeface="Gotham Light"/>
                      </a:endParaRPr>
                    </a:p>
                  </a:txBody>
                  <a:tcPr marL="68580" marR="68580" marT="34290" marB="34290" anchor="ctr"/>
                </a:tc>
                <a:extLst>
                  <a:ext uri="{0D108BD9-81ED-4DB2-BD59-A6C34878D82A}">
                    <a16:rowId xmlns:a16="http://schemas.microsoft.com/office/drawing/2014/main" val="10003"/>
                  </a:ext>
                </a:extLst>
              </a:tr>
            </a:tbl>
          </a:graphicData>
        </a:graphic>
      </p:graphicFrame>
      <p:pic>
        <p:nvPicPr>
          <p:cNvPr id="11" name="Picture 10">
            <a:extLst>
              <a:ext uri="{FF2B5EF4-FFF2-40B4-BE49-F238E27FC236}">
                <a16:creationId xmlns:a16="http://schemas.microsoft.com/office/drawing/2014/main" id="{AF5F4470-9DA3-4BE7-9BDF-411959E5B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43" y="1509150"/>
            <a:ext cx="2787450" cy="2787450"/>
          </a:xfrm>
          <a:prstGeom prst="rect">
            <a:avLst/>
          </a:prstGeom>
        </p:spPr>
      </p:pic>
    </p:spTree>
    <p:extLst>
      <p:ext uri="{BB962C8B-B14F-4D97-AF65-F5344CB8AC3E}">
        <p14:creationId xmlns:p14="http://schemas.microsoft.com/office/powerpoint/2010/main" val="7035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2700" dirty="0">
                <a:latin typeface="Gotham Light" pitchFamily="50" charset="0"/>
                <a:cs typeface="Gotham Light" pitchFamily="50" charset="0"/>
              </a:rPr>
            </a:br>
            <a:r>
              <a:rPr lang="en-US" sz="2700" dirty="0">
                <a:latin typeface="Gotham Light" pitchFamily="50" charset="0"/>
                <a:cs typeface="Gotham Light" pitchFamily="50" charset="0"/>
              </a:rPr>
              <a:t>Peripheral Tasks and Events</a:t>
            </a:r>
          </a:p>
        </p:txBody>
      </p:sp>
      <p:sp>
        <p:nvSpPr>
          <p:cNvPr id="9" name="Rounded Rectangle 8"/>
          <p:cNvSpPr/>
          <p:nvPr/>
        </p:nvSpPr>
        <p:spPr>
          <a:xfrm>
            <a:off x="300055" y="1493160"/>
            <a:ext cx="897152" cy="3256644"/>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Peripheral</a:t>
            </a:r>
          </a:p>
        </p:txBody>
      </p:sp>
      <p:cxnSp>
        <p:nvCxnSpPr>
          <p:cNvPr id="32" name="Straight Arrow Connector 31"/>
          <p:cNvCxnSpPr/>
          <p:nvPr/>
        </p:nvCxnSpPr>
        <p:spPr>
          <a:xfrm flipH="1">
            <a:off x="1197207" y="1753512"/>
            <a:ext cx="2044172" cy="0"/>
          </a:xfrm>
          <a:prstGeom prst="straightConnector1">
            <a:avLst/>
          </a:prstGeom>
          <a:ln w="19050">
            <a:solidFill>
              <a:schemeClr val="tx2"/>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1259443" y="1619525"/>
            <a:ext cx="507668" cy="230832"/>
          </a:xfrm>
          <a:prstGeom prst="rect">
            <a:avLst/>
          </a:prstGeom>
          <a:solidFill>
            <a:schemeClr val="bg1"/>
          </a:solidFill>
        </p:spPr>
        <p:txBody>
          <a:bodyPr wrap="square" lIns="27000" rIns="27000">
            <a:spAutoFit/>
          </a:bodyPr>
          <a:lstStyle/>
          <a:p>
            <a:pPr algn="ctr"/>
            <a:r>
              <a:rPr lang="en-US" sz="900" dirty="0">
                <a:solidFill>
                  <a:schemeClr val="tx2"/>
                </a:solidFill>
                <a:latin typeface="Gotham Light" pitchFamily="50" charset="0"/>
                <a:cs typeface="Gotham Light" pitchFamily="50" charset="0"/>
              </a:rPr>
              <a:t>Events</a:t>
            </a:r>
            <a:endParaRPr lang="en-US" sz="825" dirty="0">
              <a:solidFill>
                <a:schemeClr val="tx2"/>
              </a:solidFill>
              <a:latin typeface="Gotham Light" pitchFamily="50" charset="0"/>
              <a:cs typeface="Gotham Light" pitchFamily="50" charset="0"/>
            </a:endParaRPr>
          </a:p>
        </p:txBody>
      </p:sp>
      <p:sp>
        <p:nvSpPr>
          <p:cNvPr id="36" name="Rounded Rectangle 35"/>
          <p:cNvSpPr/>
          <p:nvPr/>
        </p:nvSpPr>
        <p:spPr>
          <a:xfrm>
            <a:off x="3241378" y="1657194"/>
            <a:ext cx="1249694" cy="199262"/>
          </a:xfrm>
          <a:prstGeom prst="roundRect">
            <a:avLst>
              <a:gd name="adj" fmla="val 4803"/>
            </a:avLst>
          </a:prstGeom>
          <a:solidFill>
            <a:srgbClr val="2CA249"/>
          </a:solidFill>
          <a:ln w="12700">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Event Register</a:t>
            </a:r>
          </a:p>
        </p:txBody>
      </p:sp>
      <p:pic>
        <p:nvPicPr>
          <p:cNvPr id="85" name="Picture 84"/>
          <p:cNvPicPr>
            <a:picLocks noChangeAspect="1"/>
          </p:cNvPicPr>
          <p:nvPr/>
        </p:nvPicPr>
        <p:blipFill>
          <a:blip r:embed="rId3"/>
          <a:stretch>
            <a:fillRect/>
          </a:stretch>
        </p:blipFill>
        <p:spPr>
          <a:xfrm>
            <a:off x="5640169" y="1619525"/>
            <a:ext cx="2259503" cy="940504"/>
          </a:xfrm>
          <a:prstGeom prst="rect">
            <a:avLst/>
          </a:prstGeom>
          <a:ln w="6350">
            <a:solidFill>
              <a:schemeClr val="tx2"/>
            </a:solidFill>
          </a:ln>
          <a:effectLst>
            <a:outerShdw blurRad="114300" dist="38100" dir="10800000" algn="r" rotWithShape="0">
              <a:prstClr val="black">
                <a:alpha val="40000"/>
              </a:prstClr>
            </a:outerShdw>
          </a:effectLst>
        </p:spPr>
      </p:pic>
      <p:pic>
        <p:nvPicPr>
          <p:cNvPr id="86" name="Picture 85"/>
          <p:cNvPicPr>
            <a:picLocks noChangeAspect="1"/>
          </p:cNvPicPr>
          <p:nvPr/>
        </p:nvPicPr>
        <p:blipFill>
          <a:blip r:embed="rId4"/>
          <a:stretch>
            <a:fillRect/>
          </a:stretch>
        </p:blipFill>
        <p:spPr>
          <a:xfrm>
            <a:off x="5464323" y="3044397"/>
            <a:ext cx="2463165" cy="600075"/>
          </a:xfrm>
          <a:prstGeom prst="rect">
            <a:avLst/>
          </a:prstGeom>
          <a:ln w="6350">
            <a:solidFill>
              <a:schemeClr val="tx2"/>
            </a:solidFill>
          </a:ln>
          <a:effectLst>
            <a:outerShdw blurRad="114300" dist="38100" dir="10800000" algn="r" rotWithShape="0">
              <a:prstClr val="black">
                <a:alpha val="40000"/>
              </a:prstClr>
            </a:outerShdw>
          </a:effectLst>
        </p:spPr>
      </p:pic>
    </p:spTree>
    <p:extLst>
      <p:ext uri="{BB962C8B-B14F-4D97-AF65-F5344CB8AC3E}">
        <p14:creationId xmlns:p14="http://schemas.microsoft.com/office/powerpoint/2010/main" val="377149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2700" dirty="0">
                <a:latin typeface="Gotham Light" pitchFamily="50" charset="0"/>
                <a:cs typeface="Gotham Light" pitchFamily="50" charset="0"/>
              </a:rPr>
            </a:br>
            <a:r>
              <a:rPr lang="en-US" sz="2700" dirty="0">
                <a:latin typeface="Gotham Light" pitchFamily="50" charset="0"/>
                <a:cs typeface="Gotham Light" pitchFamily="50" charset="0"/>
              </a:rPr>
              <a:t>Peripheral Tasks and Events</a:t>
            </a:r>
          </a:p>
        </p:txBody>
      </p:sp>
      <p:sp>
        <p:nvSpPr>
          <p:cNvPr id="9" name="Rounded Rectangle 8"/>
          <p:cNvSpPr/>
          <p:nvPr/>
        </p:nvSpPr>
        <p:spPr>
          <a:xfrm>
            <a:off x="300055" y="1493160"/>
            <a:ext cx="897152" cy="3256644"/>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Peripheral</a:t>
            </a:r>
          </a:p>
        </p:txBody>
      </p:sp>
      <p:cxnSp>
        <p:nvCxnSpPr>
          <p:cNvPr id="32" name="Straight Arrow Connector 31"/>
          <p:cNvCxnSpPr/>
          <p:nvPr/>
        </p:nvCxnSpPr>
        <p:spPr>
          <a:xfrm flipH="1">
            <a:off x="1197207" y="1753512"/>
            <a:ext cx="2044172" cy="0"/>
          </a:xfrm>
          <a:prstGeom prst="straightConnector1">
            <a:avLst/>
          </a:prstGeom>
          <a:ln w="19050">
            <a:solidFill>
              <a:schemeClr val="tx2"/>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1259443" y="1619525"/>
            <a:ext cx="507668" cy="230832"/>
          </a:xfrm>
          <a:prstGeom prst="rect">
            <a:avLst/>
          </a:prstGeom>
          <a:solidFill>
            <a:schemeClr val="bg1"/>
          </a:solidFill>
        </p:spPr>
        <p:txBody>
          <a:bodyPr wrap="square" lIns="27000" rIns="27000">
            <a:spAutoFit/>
          </a:bodyPr>
          <a:lstStyle/>
          <a:p>
            <a:pPr algn="ctr"/>
            <a:r>
              <a:rPr lang="en-US" sz="900" dirty="0">
                <a:solidFill>
                  <a:schemeClr val="tx2"/>
                </a:solidFill>
                <a:latin typeface="Gotham Light" pitchFamily="50" charset="0"/>
                <a:cs typeface="Gotham Light" pitchFamily="50" charset="0"/>
              </a:rPr>
              <a:t>Events</a:t>
            </a:r>
            <a:endParaRPr lang="en-US" sz="825" dirty="0">
              <a:solidFill>
                <a:schemeClr val="tx2"/>
              </a:solidFill>
              <a:latin typeface="Gotham Light" pitchFamily="50" charset="0"/>
              <a:cs typeface="Gotham Light" pitchFamily="50" charset="0"/>
            </a:endParaRPr>
          </a:p>
        </p:txBody>
      </p:sp>
      <p:sp>
        <p:nvSpPr>
          <p:cNvPr id="36" name="Rounded Rectangle 35"/>
          <p:cNvSpPr/>
          <p:nvPr/>
        </p:nvSpPr>
        <p:spPr>
          <a:xfrm>
            <a:off x="3241378" y="1657194"/>
            <a:ext cx="1249694" cy="199262"/>
          </a:xfrm>
          <a:prstGeom prst="roundRect">
            <a:avLst>
              <a:gd name="adj" fmla="val 4803"/>
            </a:avLst>
          </a:prstGeom>
          <a:solidFill>
            <a:srgbClr val="2CA249"/>
          </a:solidFill>
          <a:ln w="12700">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Event Register</a:t>
            </a:r>
          </a:p>
        </p:txBody>
      </p:sp>
      <p:cxnSp>
        <p:nvCxnSpPr>
          <p:cNvPr id="37" name="Straight Arrow Connector 36"/>
          <p:cNvCxnSpPr/>
          <p:nvPr/>
        </p:nvCxnSpPr>
        <p:spPr>
          <a:xfrm>
            <a:off x="2032781" y="1753512"/>
            <a:ext cx="0" cy="456481"/>
          </a:xfrm>
          <a:prstGeom prst="straightConnector1">
            <a:avLst/>
          </a:prstGeom>
          <a:ln w="19050">
            <a:solidFill>
              <a:schemeClr val="tx2"/>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2032781" y="2209993"/>
            <a:ext cx="576776" cy="0"/>
          </a:xfrm>
          <a:prstGeom prst="straightConnector1">
            <a:avLst/>
          </a:prstGeom>
          <a:ln w="19050">
            <a:solidFill>
              <a:schemeClr val="tx2"/>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46" name="Rounded Rectangle 45"/>
          <p:cNvSpPr/>
          <p:nvPr/>
        </p:nvSpPr>
        <p:spPr>
          <a:xfrm>
            <a:off x="2183379" y="2621617"/>
            <a:ext cx="1113549" cy="199262"/>
          </a:xfrm>
          <a:prstGeom prst="roundRect">
            <a:avLst>
              <a:gd name="adj" fmla="val 4803"/>
            </a:avLst>
          </a:prstGeom>
          <a:solidFill>
            <a:srgbClr val="2CA249"/>
          </a:solidFill>
          <a:ln w="12700">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INTEN Register</a:t>
            </a:r>
          </a:p>
        </p:txBody>
      </p:sp>
      <p:cxnSp>
        <p:nvCxnSpPr>
          <p:cNvPr id="47" name="Straight Arrow Connector 46"/>
          <p:cNvCxnSpPr>
            <a:endCxn id="46" idx="0"/>
          </p:cNvCxnSpPr>
          <p:nvPr/>
        </p:nvCxnSpPr>
        <p:spPr>
          <a:xfrm>
            <a:off x="2740154" y="2355945"/>
            <a:ext cx="0" cy="265672"/>
          </a:xfrm>
          <a:prstGeom prst="straightConnector1">
            <a:avLst/>
          </a:prstGeom>
          <a:ln w="19050">
            <a:solidFill>
              <a:schemeClr val="tx2"/>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3241378" y="2013865"/>
            <a:ext cx="1249694" cy="411624"/>
          </a:xfrm>
          <a:prstGeom prst="ellipse">
            <a:avLst/>
          </a:prstGeom>
          <a:solidFill>
            <a:srgbClr val="2CA249"/>
          </a:solidFill>
          <a:ln w="12700">
            <a:solidFill>
              <a:schemeClr val="tx2"/>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000" dirty="0" err="1">
                <a:latin typeface="+mj-lt"/>
              </a:rPr>
              <a:t>Interrupt</a:t>
            </a:r>
            <a:r>
              <a:rPr lang="nb-NO" sz="1000" dirty="0">
                <a:latin typeface="+mj-lt"/>
              </a:rPr>
              <a:t> Handler</a:t>
            </a:r>
          </a:p>
        </p:txBody>
      </p:sp>
      <p:cxnSp>
        <p:nvCxnSpPr>
          <p:cNvPr id="52" name="Straight Arrow Connector 51"/>
          <p:cNvCxnSpPr/>
          <p:nvPr/>
        </p:nvCxnSpPr>
        <p:spPr>
          <a:xfrm flipH="1">
            <a:off x="2897944" y="2209993"/>
            <a:ext cx="343434" cy="0"/>
          </a:xfrm>
          <a:prstGeom prst="straightConnector1">
            <a:avLst/>
          </a:prstGeom>
          <a:ln w="19050">
            <a:solidFill>
              <a:schemeClr val="tx2"/>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75" name="Flowchart: Summing Junction 74"/>
          <p:cNvSpPr/>
          <p:nvPr/>
        </p:nvSpPr>
        <p:spPr>
          <a:xfrm>
            <a:off x="2604738" y="2071312"/>
            <a:ext cx="291600" cy="291904"/>
          </a:xfrm>
          <a:prstGeom prst="flowChartSummingJunction">
            <a:avLst/>
          </a:prstGeom>
          <a:solidFill>
            <a:srgbClr val="BFFB2D"/>
          </a:solidFill>
          <a:ln w="15875">
            <a:solidFill>
              <a:schemeClr val="tx2"/>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p>
        </p:txBody>
      </p:sp>
      <p:pic>
        <p:nvPicPr>
          <p:cNvPr id="3" name="Picture 2"/>
          <p:cNvPicPr>
            <a:picLocks noChangeAspect="1"/>
          </p:cNvPicPr>
          <p:nvPr/>
        </p:nvPicPr>
        <p:blipFill>
          <a:blip r:embed="rId3"/>
          <a:stretch>
            <a:fillRect/>
          </a:stretch>
        </p:blipFill>
        <p:spPr>
          <a:xfrm>
            <a:off x="3781410" y="2721248"/>
            <a:ext cx="5027123" cy="2128187"/>
          </a:xfrm>
          <a:prstGeom prst="rect">
            <a:avLst/>
          </a:prstGeom>
          <a:ln w="6350">
            <a:solidFill>
              <a:schemeClr val="tx2"/>
            </a:solidFill>
          </a:ln>
          <a:effectLst>
            <a:outerShdw blurRad="114300" dist="38100" dir="10800000" algn="r" rotWithShape="0">
              <a:prstClr val="black">
                <a:alpha val="40000"/>
              </a:prstClr>
            </a:outerShdw>
          </a:effectLst>
        </p:spPr>
      </p:pic>
    </p:spTree>
    <p:extLst>
      <p:ext uri="{BB962C8B-B14F-4D97-AF65-F5344CB8AC3E}">
        <p14:creationId xmlns:p14="http://schemas.microsoft.com/office/powerpoint/2010/main" val="2525489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2700" dirty="0">
                <a:latin typeface="Gotham Light" pitchFamily="50" charset="0"/>
                <a:cs typeface="Gotham Light" pitchFamily="50" charset="0"/>
              </a:rPr>
            </a:br>
            <a:r>
              <a:rPr lang="en-US" sz="2700" dirty="0">
                <a:latin typeface="Gotham Light" pitchFamily="50" charset="0"/>
                <a:cs typeface="Gotham Light" pitchFamily="50" charset="0"/>
              </a:rPr>
              <a:t>Peripheral Tasks and Events</a:t>
            </a:r>
          </a:p>
        </p:txBody>
      </p:sp>
      <p:sp>
        <p:nvSpPr>
          <p:cNvPr id="9" name="Rounded Rectangle 8"/>
          <p:cNvSpPr/>
          <p:nvPr/>
        </p:nvSpPr>
        <p:spPr>
          <a:xfrm>
            <a:off x="300055" y="1493160"/>
            <a:ext cx="897152" cy="3256644"/>
          </a:xfrm>
          <a:prstGeom prst="roundRect">
            <a:avLst>
              <a:gd name="adj" fmla="val 4803"/>
            </a:avLst>
          </a:prstGeom>
          <a:solidFill>
            <a:schemeClr val="tx2"/>
          </a:solidFill>
          <a:ln w="9525">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Peripheral</a:t>
            </a:r>
          </a:p>
        </p:txBody>
      </p:sp>
      <p:cxnSp>
        <p:nvCxnSpPr>
          <p:cNvPr id="30" name="Straight Arrow Connector 29"/>
          <p:cNvCxnSpPr>
            <a:endCxn id="61" idx="1"/>
          </p:cNvCxnSpPr>
          <p:nvPr/>
        </p:nvCxnSpPr>
        <p:spPr>
          <a:xfrm flipV="1">
            <a:off x="1197207" y="4459014"/>
            <a:ext cx="2001819" cy="6995"/>
          </a:xfrm>
          <a:prstGeom prst="straightConnector1">
            <a:avLst/>
          </a:prstGeom>
          <a:ln w="19050">
            <a:solidFill>
              <a:schemeClr val="tx2"/>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325306" y="4343598"/>
            <a:ext cx="372369" cy="230832"/>
          </a:xfrm>
          <a:prstGeom prst="rect">
            <a:avLst/>
          </a:prstGeom>
          <a:solidFill>
            <a:schemeClr val="bg1"/>
          </a:solidFill>
        </p:spPr>
        <p:txBody>
          <a:bodyPr wrap="square" lIns="27000" rIns="27000">
            <a:spAutoFit/>
          </a:bodyPr>
          <a:lstStyle/>
          <a:p>
            <a:pPr algn="ctr"/>
            <a:r>
              <a:rPr lang="en-US" sz="900" dirty="0">
                <a:solidFill>
                  <a:schemeClr val="tx2"/>
                </a:solidFill>
                <a:latin typeface="Gotham Light" pitchFamily="50" charset="0"/>
                <a:cs typeface="Gotham Light" pitchFamily="50" charset="0"/>
              </a:rPr>
              <a:t>Task</a:t>
            </a:r>
            <a:endParaRPr lang="en-US" sz="825" dirty="0">
              <a:solidFill>
                <a:schemeClr val="tx2"/>
              </a:solidFill>
              <a:latin typeface="Gotham Light" pitchFamily="50" charset="0"/>
              <a:cs typeface="Gotham Light" pitchFamily="50" charset="0"/>
            </a:endParaRPr>
          </a:p>
        </p:txBody>
      </p:sp>
      <p:cxnSp>
        <p:nvCxnSpPr>
          <p:cNvPr id="32" name="Straight Arrow Connector 31"/>
          <p:cNvCxnSpPr/>
          <p:nvPr/>
        </p:nvCxnSpPr>
        <p:spPr>
          <a:xfrm flipH="1">
            <a:off x="1197207" y="1753512"/>
            <a:ext cx="2044172" cy="0"/>
          </a:xfrm>
          <a:prstGeom prst="straightConnector1">
            <a:avLst/>
          </a:prstGeom>
          <a:ln w="19050">
            <a:solidFill>
              <a:schemeClr val="tx2">
                <a:alpha val="30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36" name="Rounded Rectangle 35"/>
          <p:cNvSpPr/>
          <p:nvPr/>
        </p:nvSpPr>
        <p:spPr>
          <a:xfrm>
            <a:off x="3241378" y="1657194"/>
            <a:ext cx="1249694" cy="199262"/>
          </a:xfrm>
          <a:prstGeom prst="roundRect">
            <a:avLst>
              <a:gd name="adj" fmla="val 4803"/>
            </a:avLst>
          </a:prstGeom>
          <a:solidFill>
            <a:srgbClr val="2CA249">
              <a:alpha val="30000"/>
            </a:srgbClr>
          </a:solidFill>
          <a:ln w="12700">
            <a:solidFill>
              <a:schemeClr val="tx2">
                <a:alpha val="30000"/>
              </a:schemeClr>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Event Register</a:t>
            </a:r>
          </a:p>
        </p:txBody>
      </p:sp>
      <p:cxnSp>
        <p:nvCxnSpPr>
          <p:cNvPr id="37" name="Straight Arrow Connector 36"/>
          <p:cNvCxnSpPr/>
          <p:nvPr/>
        </p:nvCxnSpPr>
        <p:spPr>
          <a:xfrm>
            <a:off x="2032781" y="1753512"/>
            <a:ext cx="0" cy="456481"/>
          </a:xfrm>
          <a:prstGeom prst="straightConnector1">
            <a:avLst/>
          </a:prstGeom>
          <a:ln w="19050">
            <a:solidFill>
              <a:schemeClr val="tx2">
                <a:alpha val="30000"/>
              </a:schemeClr>
            </a:solidFill>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2032781" y="2209993"/>
            <a:ext cx="576776" cy="0"/>
          </a:xfrm>
          <a:prstGeom prst="straightConnector1">
            <a:avLst/>
          </a:prstGeom>
          <a:ln w="19050">
            <a:solidFill>
              <a:schemeClr val="tx2">
                <a:alpha val="30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46" name="Rounded Rectangle 45"/>
          <p:cNvSpPr/>
          <p:nvPr/>
        </p:nvSpPr>
        <p:spPr>
          <a:xfrm>
            <a:off x="2183379" y="2621617"/>
            <a:ext cx="1113549" cy="199262"/>
          </a:xfrm>
          <a:prstGeom prst="roundRect">
            <a:avLst>
              <a:gd name="adj" fmla="val 4803"/>
            </a:avLst>
          </a:prstGeom>
          <a:solidFill>
            <a:srgbClr val="2CA249">
              <a:alpha val="30000"/>
            </a:srgbClr>
          </a:solidFill>
          <a:ln w="12700">
            <a:solidFill>
              <a:schemeClr val="tx2">
                <a:alpha val="30000"/>
              </a:schemeClr>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INTEN Register</a:t>
            </a:r>
          </a:p>
        </p:txBody>
      </p:sp>
      <p:cxnSp>
        <p:nvCxnSpPr>
          <p:cNvPr id="47" name="Straight Arrow Connector 46"/>
          <p:cNvCxnSpPr>
            <a:endCxn id="46" idx="0"/>
          </p:cNvCxnSpPr>
          <p:nvPr/>
        </p:nvCxnSpPr>
        <p:spPr>
          <a:xfrm>
            <a:off x="2740154" y="2355945"/>
            <a:ext cx="0" cy="265672"/>
          </a:xfrm>
          <a:prstGeom prst="straightConnector1">
            <a:avLst/>
          </a:prstGeom>
          <a:ln w="19050">
            <a:solidFill>
              <a:schemeClr val="tx2">
                <a:alpha val="30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3241378" y="2013865"/>
            <a:ext cx="1249694" cy="411624"/>
          </a:xfrm>
          <a:prstGeom prst="ellipse">
            <a:avLst/>
          </a:prstGeom>
          <a:solidFill>
            <a:srgbClr val="2CA249">
              <a:alpha val="30000"/>
            </a:srgbClr>
          </a:solidFill>
          <a:ln w="12700">
            <a:solidFill>
              <a:schemeClr val="tx2">
                <a:alpha val="30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000" dirty="0" err="1">
                <a:latin typeface="+mj-lt"/>
              </a:rPr>
              <a:t>Interrupt</a:t>
            </a:r>
            <a:r>
              <a:rPr lang="nb-NO" sz="1000" dirty="0">
                <a:latin typeface="+mj-lt"/>
              </a:rPr>
              <a:t> Handler</a:t>
            </a:r>
          </a:p>
        </p:txBody>
      </p:sp>
      <p:cxnSp>
        <p:nvCxnSpPr>
          <p:cNvPr id="52" name="Straight Arrow Connector 51"/>
          <p:cNvCxnSpPr/>
          <p:nvPr/>
        </p:nvCxnSpPr>
        <p:spPr>
          <a:xfrm flipH="1">
            <a:off x="2897944" y="2209993"/>
            <a:ext cx="343434" cy="0"/>
          </a:xfrm>
          <a:prstGeom prst="straightConnector1">
            <a:avLst/>
          </a:prstGeom>
          <a:ln w="19050">
            <a:solidFill>
              <a:schemeClr val="tx2">
                <a:alpha val="30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3199026" y="4359383"/>
            <a:ext cx="1249694" cy="199262"/>
          </a:xfrm>
          <a:prstGeom prst="roundRect">
            <a:avLst>
              <a:gd name="adj" fmla="val 4803"/>
            </a:avLst>
          </a:prstGeom>
          <a:solidFill>
            <a:srgbClr val="2CA249"/>
          </a:solidFill>
          <a:ln w="12700">
            <a:solidFill>
              <a:schemeClr val="tx2"/>
            </a:solidFill>
            <a:round/>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30000"/>
              </a:lnSpc>
            </a:pPr>
            <a:r>
              <a:rPr lang="en-US" sz="1000" dirty="0">
                <a:solidFill>
                  <a:schemeClr val="bg1"/>
                </a:solidFill>
                <a:latin typeface="Gotham Light" pitchFamily="50" charset="0"/>
                <a:cs typeface="Gotham Light" pitchFamily="50" charset="0"/>
              </a:rPr>
              <a:t>Task Register</a:t>
            </a:r>
          </a:p>
        </p:txBody>
      </p:sp>
      <p:sp>
        <p:nvSpPr>
          <p:cNvPr id="75" name="Flowchart: Summing Junction 74"/>
          <p:cNvSpPr/>
          <p:nvPr/>
        </p:nvSpPr>
        <p:spPr>
          <a:xfrm>
            <a:off x="2604738" y="2071312"/>
            <a:ext cx="291600" cy="291904"/>
          </a:xfrm>
          <a:prstGeom prst="flowChartSummingJunction">
            <a:avLst/>
          </a:prstGeom>
          <a:solidFill>
            <a:srgbClr val="BFFB2D">
              <a:alpha val="30000"/>
            </a:srgbClr>
          </a:solidFill>
          <a:ln w="15875">
            <a:solidFill>
              <a:schemeClr val="tx2">
                <a:alpha val="30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p>
        </p:txBody>
      </p:sp>
      <p:pic>
        <p:nvPicPr>
          <p:cNvPr id="4" name="Picture 3"/>
          <p:cNvPicPr>
            <a:picLocks noChangeAspect="1"/>
          </p:cNvPicPr>
          <p:nvPr/>
        </p:nvPicPr>
        <p:blipFill>
          <a:blip r:embed="rId3"/>
          <a:stretch>
            <a:fillRect/>
          </a:stretch>
        </p:blipFill>
        <p:spPr>
          <a:xfrm>
            <a:off x="5824480" y="3046244"/>
            <a:ext cx="1946910" cy="726758"/>
          </a:xfrm>
          <a:prstGeom prst="rect">
            <a:avLst/>
          </a:prstGeom>
          <a:ln w="6350">
            <a:solidFill>
              <a:schemeClr val="tx2"/>
            </a:solidFill>
          </a:ln>
          <a:effectLst>
            <a:outerShdw blurRad="114300" dist="38100" dir="10800000" algn="r" rotWithShape="0">
              <a:prstClr val="black">
                <a:alpha val="40000"/>
              </a:prstClr>
            </a:outerShdw>
          </a:effectLst>
        </p:spPr>
      </p:pic>
      <p:pic>
        <p:nvPicPr>
          <p:cNvPr id="5" name="Picture 4"/>
          <p:cNvPicPr>
            <a:picLocks noChangeAspect="1"/>
          </p:cNvPicPr>
          <p:nvPr/>
        </p:nvPicPr>
        <p:blipFill>
          <a:blip r:embed="rId4"/>
          <a:stretch>
            <a:fillRect/>
          </a:stretch>
        </p:blipFill>
        <p:spPr>
          <a:xfrm>
            <a:off x="5824480" y="4098969"/>
            <a:ext cx="2066925" cy="720090"/>
          </a:xfrm>
          <a:prstGeom prst="rect">
            <a:avLst/>
          </a:prstGeom>
          <a:ln w="6350">
            <a:solidFill>
              <a:schemeClr val="tx2"/>
            </a:solidFill>
          </a:ln>
          <a:effectLst>
            <a:outerShdw blurRad="114300" dist="38100" dir="13500000" algn="br" rotWithShape="0">
              <a:prstClr val="black">
                <a:alpha val="40000"/>
              </a:prstClr>
            </a:outerShdw>
          </a:effectLst>
        </p:spPr>
      </p:pic>
    </p:spTree>
    <p:extLst>
      <p:ext uri="{BB962C8B-B14F-4D97-AF65-F5344CB8AC3E}">
        <p14:creationId xmlns:p14="http://schemas.microsoft.com/office/powerpoint/2010/main" val="2985782976"/>
      </p:ext>
    </p:extLst>
  </p:cSld>
  <p:clrMapOvr>
    <a:masterClrMapping/>
  </p:clrMapOvr>
</p:sld>
</file>

<file path=ppt/theme/theme1.xml><?xml version="1.0" encoding="utf-8"?>
<a:theme xmlns:a="http://schemas.openxmlformats.org/drawingml/2006/main" name="Nordic Semiconductor_MAY2015">
  <a:themeElements>
    <a:clrScheme name="Nordic">
      <a:dk1>
        <a:sysClr val="windowText" lastClr="000000"/>
      </a:dk1>
      <a:lt1>
        <a:srgbClr val="FFFFFF"/>
      </a:lt1>
      <a:dk2>
        <a:srgbClr val="585858"/>
      </a:dk2>
      <a:lt2>
        <a:srgbClr val="CDD4D7"/>
      </a:lt2>
      <a:accent1>
        <a:srgbClr val="009CDE"/>
      </a:accent1>
      <a:accent2>
        <a:srgbClr val="6DCFF6"/>
      </a:accent2>
      <a:accent3>
        <a:srgbClr val="0081B7"/>
      </a:accent3>
      <a:accent4>
        <a:srgbClr val="8ED8F8"/>
      </a:accent4>
      <a:accent5>
        <a:srgbClr val="C7EAFB"/>
      </a:accent5>
      <a:accent6>
        <a:srgbClr val="202A59"/>
      </a:accent6>
      <a:hlink>
        <a:srgbClr val="585858"/>
      </a:hlink>
      <a:folHlink>
        <a:srgbClr val="585858"/>
      </a:folHlink>
    </a:clrScheme>
    <a:fontScheme name="Gotham">
      <a:majorFont>
        <a:latin typeface="Gotham Extra Light"/>
        <a:ea typeface=""/>
        <a:cs typeface=""/>
      </a:majorFont>
      <a:minorFont>
        <a:latin typeface="Gotham Light"/>
        <a:ea typeface=""/>
        <a:cs typeface=""/>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0">
          <a:noFill/>
        </a:ln>
        <a:effectLst>
          <a:innerShdw>
            <a:srgbClr val="FFFFFF"/>
          </a:innerShdw>
        </a:effectLst>
        <a:scene3d>
          <a:camera prst="orthographicFront">
            <a:rot lat="0" lon="0" rev="0"/>
          </a:camera>
          <a:lightRig rig="twoPt" dir="r">
            <a:rot lat="0" lon="0" rev="6000000"/>
          </a:lightRig>
        </a:scene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t" anchorCtr="0" compatLnSpc="1">
        <a:prstTxWarp prst="textNoShape">
          <a:avLst/>
        </a:prstTxWarp>
        <a:noAutofit/>
      </a:bodyPr>
      <a:lstStyle>
        <a:defPPr>
          <a:lnSpc>
            <a:spcPct val="150000"/>
          </a:lnSpc>
          <a:defRPr sz="1050" dirty="0" smtClean="0"/>
        </a:defPPr>
      </a:lstStyle>
    </a:txDef>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52644</TotalTime>
  <Words>2519</Words>
  <Application>Microsoft Office PowerPoint</Application>
  <PresentationFormat>On-screen Show (16:9)</PresentationFormat>
  <Paragraphs>474</Paragraphs>
  <Slides>44</Slides>
  <Notes>44</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Arial</vt:lpstr>
      <vt:lpstr>Calibri</vt:lpstr>
      <vt:lpstr>Cambria Math</vt:lpstr>
      <vt:lpstr>Gotham Book</vt:lpstr>
      <vt:lpstr>Gotham Extra Light</vt:lpstr>
      <vt:lpstr>Gotham Light</vt:lpstr>
      <vt:lpstr>Gotham Thin</vt:lpstr>
      <vt:lpstr>Wingdings</vt:lpstr>
      <vt:lpstr>Wingdings 2</vt:lpstr>
      <vt:lpstr>Wingdings 3</vt:lpstr>
      <vt:lpstr>Nordic Semiconductor_MAY2015</vt:lpstr>
      <vt:lpstr>nRF52840 Introduction</vt:lpstr>
      <vt:lpstr> nRF52 System-on-Chip(SoC) Architecture</vt:lpstr>
      <vt:lpstr>nRF52840 Overview</vt:lpstr>
      <vt:lpstr>Powerful Ultra-Low Power Radio</vt:lpstr>
      <vt:lpstr> Flexible GPIO mapping</vt:lpstr>
      <vt:lpstr>NFC Tag</vt:lpstr>
      <vt:lpstr> Peripheral Tasks and Events</vt:lpstr>
      <vt:lpstr> Peripheral Tasks and Events</vt:lpstr>
      <vt:lpstr> Peripheral Tasks and Events</vt:lpstr>
      <vt:lpstr> Peripheral Tasks and Events</vt:lpstr>
      <vt:lpstr> Two Global Power Modes</vt:lpstr>
      <vt:lpstr>PowerPoint Presentation</vt:lpstr>
      <vt:lpstr>nRF52840 Development Kit</vt:lpstr>
      <vt:lpstr>PowerPoint Presentation</vt:lpstr>
      <vt:lpstr>PowerPoint Presentation</vt:lpstr>
      <vt:lpstr>PowerPoint Presentation</vt:lpstr>
      <vt:lpstr>PowerPoint Presentation</vt:lpstr>
      <vt:lpstr>PowerPoint Presentation</vt:lpstr>
      <vt:lpstr>PowerPoint Presentation</vt:lpstr>
      <vt:lpstr>nRF52840 Introduction</vt:lpstr>
      <vt:lpstr>Microcontroller Introduction</vt:lpstr>
      <vt:lpstr>What is a microcontroller?</vt:lpstr>
      <vt:lpstr>8-bit vs 32-bit? </vt:lpstr>
      <vt:lpstr>Timers/Counters</vt:lpstr>
      <vt:lpstr>Analog-Digital Converter(ADC)</vt:lpstr>
      <vt:lpstr>General Purpose Input/Output(GPIO) pins</vt:lpstr>
      <vt:lpstr>General Purpose Input/Output(GPIO) pins</vt:lpstr>
      <vt:lpstr>Serial Communication  Universal asynchrounous receiver/transmitter(UART)</vt:lpstr>
      <vt:lpstr>Serial Communication  Serial Peripheral Interface(SPI)</vt:lpstr>
      <vt:lpstr>Serial Communication  Inter-integrated Circuit(I2C)</vt:lpstr>
      <vt:lpstr>Pulse-Width Modulation(PWM)</vt:lpstr>
      <vt:lpstr>Watchdog Timer(WDT)</vt:lpstr>
      <vt:lpstr>Polling and Interrupts</vt:lpstr>
      <vt:lpstr>PowerPoint Presentation</vt:lpstr>
      <vt:lpstr>Data types</vt:lpstr>
      <vt:lpstr>Binary &amp; Hexadecimal</vt:lpstr>
      <vt:lpstr>Endianess</vt:lpstr>
      <vt:lpstr>Pointers</vt:lpstr>
      <vt:lpstr>Keywords</vt:lpstr>
      <vt:lpstr>Keywords - typedef</vt:lpstr>
      <vt:lpstr>Keywords - struct</vt:lpstr>
      <vt:lpstr>Keywords – const and static</vt:lpstr>
      <vt:lpstr>Keywords - void</vt:lpstr>
      <vt:lpstr>Macros and Conditional directives</vt:lpstr>
    </vt:vector>
  </TitlesOfParts>
  <Company>Nordic Semiconductor ASA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Aina Bergerud</dc:creator>
  <cp:lastModifiedBy>Holmseth, Edvin</cp:lastModifiedBy>
  <cp:revision>1183</cp:revision>
  <dcterms:created xsi:type="dcterms:W3CDTF">2014-11-07T08:15:37Z</dcterms:created>
  <dcterms:modified xsi:type="dcterms:W3CDTF">2022-10-31T13:46:44Z</dcterms:modified>
</cp:coreProperties>
</file>